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4"/>
    <p:sldMasterId id="2147483706" r:id="rId5"/>
  </p:sldMasterIdLst>
  <p:notesMasterIdLst>
    <p:notesMasterId r:id="rId19"/>
  </p:notesMasterIdLst>
  <p:handoutMasterIdLst>
    <p:handoutMasterId r:id="rId20"/>
  </p:handoutMasterIdLst>
  <p:sldIdLst>
    <p:sldId id="559" r:id="rId6"/>
    <p:sldId id="572" r:id="rId7"/>
    <p:sldId id="560" r:id="rId8"/>
    <p:sldId id="575" r:id="rId9"/>
    <p:sldId id="563" r:id="rId10"/>
    <p:sldId id="564" r:id="rId11"/>
    <p:sldId id="566" r:id="rId12"/>
    <p:sldId id="568" r:id="rId13"/>
    <p:sldId id="570" r:id="rId14"/>
    <p:sldId id="571" r:id="rId15"/>
    <p:sldId id="573" r:id="rId16"/>
    <p:sldId id="574" r:id="rId17"/>
    <p:sldId id="562" r:id="rId18"/>
  </p:sldIdLst>
  <p:sldSz cx="10688638" cy="7562850"/>
  <p:notesSz cx="7315200" cy="9601200"/>
  <p:defaultTextStyle>
    <a:defPPr>
      <a:defRPr lang="en-US"/>
    </a:defPPr>
    <a:lvl1pPr algn="l" defTabSz="497754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1pPr>
    <a:lvl2pPr marL="497754" algn="l" defTabSz="497754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2pPr>
    <a:lvl3pPr marL="995507" algn="l" defTabSz="497754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3pPr>
    <a:lvl4pPr marL="1493261" algn="l" defTabSz="497754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4pPr>
    <a:lvl5pPr marL="1991015" algn="l" defTabSz="497754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5pPr>
    <a:lvl6pPr marL="2488768" algn="l" defTabSz="995507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6pPr>
    <a:lvl7pPr marL="2986522" algn="l" defTabSz="995507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7pPr>
    <a:lvl8pPr marL="3484275" algn="l" defTabSz="995507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8pPr>
    <a:lvl9pPr marL="3982029" algn="l" defTabSz="995507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7678"/>
    <a:srgbClr val="F1A4A4"/>
    <a:srgbClr val="FFFFFF"/>
    <a:srgbClr val="CC9900"/>
    <a:srgbClr val="F3DCBD"/>
    <a:srgbClr val="003347"/>
    <a:srgbClr val="B01F2F"/>
    <a:srgbClr val="BFBFBF"/>
    <a:srgbClr val="808080"/>
    <a:srgbClr val="032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1848" y="306"/>
      </p:cViewPr>
      <p:guideLst>
        <p:guide orient="horz" pos="2382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isling O'Mahony" userId="22352883-a454-4378-b2db-863766a61aac" providerId="ADAL" clId="{CF0D47E5-D39A-4FAE-BC8B-943A32F84215}"/>
    <pc:docChg chg="undo custSel addSld modSld">
      <pc:chgData name="Aisling O'Mahony" userId="22352883-a454-4378-b2db-863766a61aac" providerId="ADAL" clId="{CF0D47E5-D39A-4FAE-BC8B-943A32F84215}" dt="2026-02-27T10:14:20.541" v="1111" actId="20577"/>
      <pc:docMkLst>
        <pc:docMk/>
      </pc:docMkLst>
      <pc:sldChg chg="modSp mod">
        <pc:chgData name="Aisling O'Mahony" userId="22352883-a454-4378-b2db-863766a61aac" providerId="ADAL" clId="{CF0D47E5-D39A-4FAE-BC8B-943A32F84215}" dt="2026-02-27T10:14:20.541" v="1111" actId="20577"/>
        <pc:sldMkLst>
          <pc:docMk/>
          <pc:sldMk cId="2907977444" sldId="563"/>
        </pc:sldMkLst>
        <pc:spChg chg="mod">
          <ac:chgData name="Aisling O'Mahony" userId="22352883-a454-4378-b2db-863766a61aac" providerId="ADAL" clId="{CF0D47E5-D39A-4FAE-BC8B-943A32F84215}" dt="2026-02-27T10:14:20.541" v="1111" actId="20577"/>
          <ac:spMkLst>
            <pc:docMk/>
            <pc:sldMk cId="2907977444" sldId="563"/>
            <ac:spMk id="2" creationId="{1063DB7F-9EDA-1C6D-D400-CD9BAB66388F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DBA0F8-33F4-4A7D-B4A9-B94315FAB52A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7D3FB82B-E5FD-4954-A255-E833FF23C600}">
      <dgm:prSet/>
      <dgm:spPr/>
      <dgm:t>
        <a:bodyPr/>
        <a:lstStyle/>
        <a:p>
          <a:pPr>
            <a:lnSpc>
              <a:spcPct val="100000"/>
            </a:lnSpc>
          </a:pPr>
          <a:r>
            <a:rPr lang="en-IE"/>
            <a:t>1</a:t>
          </a:r>
          <a:r>
            <a:rPr lang="en-IE" baseline="30000"/>
            <a:t>st</a:t>
          </a:r>
          <a:r>
            <a:rPr lang="en-IE"/>
            <a:t> tile shows the amount of remaining annual leave days, including pending leave requests. You can also Apply for leave here. </a:t>
          </a:r>
          <a:endParaRPr lang="en-US"/>
        </a:p>
      </dgm:t>
    </dgm:pt>
    <dgm:pt modelId="{C606427F-4611-485A-AA35-C4784D3F1FA4}" type="parTrans" cxnId="{EF9A3539-E9A1-43E2-8013-DB999885C322}">
      <dgm:prSet/>
      <dgm:spPr/>
      <dgm:t>
        <a:bodyPr/>
        <a:lstStyle/>
        <a:p>
          <a:endParaRPr lang="en-US"/>
        </a:p>
      </dgm:t>
    </dgm:pt>
    <dgm:pt modelId="{7EA40E8F-8C98-4901-AAC1-25EF7016ECE0}" type="sibTrans" cxnId="{EF9A3539-E9A1-43E2-8013-DB999885C322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ED75E530-000C-4BAD-AF73-E31B014C96FA}">
      <dgm:prSet/>
      <dgm:spPr/>
      <dgm:t>
        <a:bodyPr/>
        <a:lstStyle/>
        <a:p>
          <a:pPr>
            <a:lnSpc>
              <a:spcPct val="100000"/>
            </a:lnSpc>
          </a:pPr>
          <a:r>
            <a:rPr lang="en-IE"/>
            <a:t>2</a:t>
          </a:r>
          <a:r>
            <a:rPr lang="en-IE" baseline="30000"/>
            <a:t>nd</a:t>
          </a:r>
          <a:r>
            <a:rPr lang="en-IE"/>
            <a:t> tile show any requests you need to complete on HR Duo, be that signing of a HR Doc, notifications etc. </a:t>
          </a:r>
          <a:endParaRPr lang="en-US"/>
        </a:p>
      </dgm:t>
    </dgm:pt>
    <dgm:pt modelId="{03C73E13-F1C2-4564-8B30-6777E60F8B91}" type="parTrans" cxnId="{B1A04B01-D709-414B-907E-E85FF3DD5C90}">
      <dgm:prSet/>
      <dgm:spPr/>
      <dgm:t>
        <a:bodyPr/>
        <a:lstStyle/>
        <a:p>
          <a:endParaRPr lang="en-US"/>
        </a:p>
      </dgm:t>
    </dgm:pt>
    <dgm:pt modelId="{C5E87696-FE98-4CC4-B251-2DC34C714941}" type="sibTrans" cxnId="{B1A04B01-D709-414B-907E-E85FF3DD5C90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45C50181-1C6C-4859-B5D0-5AF9CC549680}">
      <dgm:prSet/>
      <dgm:spPr/>
      <dgm:t>
        <a:bodyPr/>
        <a:lstStyle/>
        <a:p>
          <a:pPr>
            <a:lnSpc>
              <a:spcPct val="100000"/>
            </a:lnSpc>
          </a:pPr>
          <a:r>
            <a:rPr lang="en-IE"/>
            <a:t>3</a:t>
          </a:r>
          <a:r>
            <a:rPr lang="en-IE" baseline="30000"/>
            <a:t>rd</a:t>
          </a:r>
          <a:r>
            <a:rPr lang="en-IE"/>
            <a:t> tile is your Leave Summary and you can also Apply For Leave here too. </a:t>
          </a:r>
          <a:endParaRPr lang="en-US"/>
        </a:p>
      </dgm:t>
    </dgm:pt>
    <dgm:pt modelId="{C63DEAB9-FA9C-4319-8EDA-708EFE4663BC}" type="parTrans" cxnId="{C06ACA45-ECDF-417B-88E0-93931039084E}">
      <dgm:prSet/>
      <dgm:spPr/>
      <dgm:t>
        <a:bodyPr/>
        <a:lstStyle/>
        <a:p>
          <a:endParaRPr lang="en-US"/>
        </a:p>
      </dgm:t>
    </dgm:pt>
    <dgm:pt modelId="{91C167D0-9B22-4211-9B1F-D0F8E20BCA6B}" type="sibTrans" cxnId="{C06ACA45-ECDF-417B-88E0-93931039084E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3BDABF08-5298-43BB-B437-D6BE8E65B479}" type="pres">
      <dgm:prSet presAssocID="{EDDBA0F8-33F4-4A7D-B4A9-B94315FAB52A}" presName="Name0" presStyleCnt="0">
        <dgm:presLayoutVars>
          <dgm:animLvl val="lvl"/>
          <dgm:resizeHandles val="exact"/>
        </dgm:presLayoutVars>
      </dgm:prSet>
      <dgm:spPr/>
    </dgm:pt>
    <dgm:pt modelId="{E0CCEA61-ACB5-41A9-AC5E-6591BD9BAD99}" type="pres">
      <dgm:prSet presAssocID="{7D3FB82B-E5FD-4954-A255-E833FF23C600}" presName="compositeNode" presStyleCnt="0">
        <dgm:presLayoutVars>
          <dgm:bulletEnabled val="1"/>
        </dgm:presLayoutVars>
      </dgm:prSet>
      <dgm:spPr/>
    </dgm:pt>
    <dgm:pt modelId="{3292BAF3-CCAA-4641-A26C-46E5A9053C65}" type="pres">
      <dgm:prSet presAssocID="{7D3FB82B-E5FD-4954-A255-E833FF23C600}" presName="bgRect" presStyleLbl="alignNode1" presStyleIdx="0" presStyleCnt="3"/>
      <dgm:spPr/>
    </dgm:pt>
    <dgm:pt modelId="{CDE8E07E-4480-45F8-ACD6-E1AA8B61DADE}" type="pres">
      <dgm:prSet presAssocID="{7EA40E8F-8C98-4901-AAC1-25EF7016ECE0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839BF85F-7200-4EE3-A6F4-278F4E6B00F1}" type="pres">
      <dgm:prSet presAssocID="{7D3FB82B-E5FD-4954-A255-E833FF23C600}" presName="nodeRect" presStyleLbl="alignNode1" presStyleIdx="0" presStyleCnt="3">
        <dgm:presLayoutVars>
          <dgm:bulletEnabled val="1"/>
        </dgm:presLayoutVars>
      </dgm:prSet>
      <dgm:spPr/>
    </dgm:pt>
    <dgm:pt modelId="{183A8370-0643-4C93-BA4C-67AE6F88F070}" type="pres">
      <dgm:prSet presAssocID="{7EA40E8F-8C98-4901-AAC1-25EF7016ECE0}" presName="sibTrans" presStyleCnt="0"/>
      <dgm:spPr/>
    </dgm:pt>
    <dgm:pt modelId="{ED7CB669-3283-45BF-89E6-1FEF4E952EBF}" type="pres">
      <dgm:prSet presAssocID="{ED75E530-000C-4BAD-AF73-E31B014C96FA}" presName="compositeNode" presStyleCnt="0">
        <dgm:presLayoutVars>
          <dgm:bulletEnabled val="1"/>
        </dgm:presLayoutVars>
      </dgm:prSet>
      <dgm:spPr/>
    </dgm:pt>
    <dgm:pt modelId="{37D88B49-D470-44A8-AA24-94DA5FFEBB28}" type="pres">
      <dgm:prSet presAssocID="{ED75E530-000C-4BAD-AF73-E31B014C96FA}" presName="bgRect" presStyleLbl="alignNode1" presStyleIdx="1" presStyleCnt="3"/>
      <dgm:spPr/>
    </dgm:pt>
    <dgm:pt modelId="{F345146A-3888-4420-9902-9E01244C68CA}" type="pres">
      <dgm:prSet presAssocID="{C5E87696-FE98-4CC4-B251-2DC34C714941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F4482411-646E-4D81-8F47-FF33137B4B07}" type="pres">
      <dgm:prSet presAssocID="{ED75E530-000C-4BAD-AF73-E31B014C96FA}" presName="nodeRect" presStyleLbl="alignNode1" presStyleIdx="1" presStyleCnt="3">
        <dgm:presLayoutVars>
          <dgm:bulletEnabled val="1"/>
        </dgm:presLayoutVars>
      </dgm:prSet>
      <dgm:spPr/>
    </dgm:pt>
    <dgm:pt modelId="{8C586A1D-DBA1-461B-800F-5F56D0E7AFE2}" type="pres">
      <dgm:prSet presAssocID="{C5E87696-FE98-4CC4-B251-2DC34C714941}" presName="sibTrans" presStyleCnt="0"/>
      <dgm:spPr/>
    </dgm:pt>
    <dgm:pt modelId="{F48745F1-9433-442F-84D2-D81E67FC8442}" type="pres">
      <dgm:prSet presAssocID="{45C50181-1C6C-4859-B5D0-5AF9CC549680}" presName="compositeNode" presStyleCnt="0">
        <dgm:presLayoutVars>
          <dgm:bulletEnabled val="1"/>
        </dgm:presLayoutVars>
      </dgm:prSet>
      <dgm:spPr/>
    </dgm:pt>
    <dgm:pt modelId="{ECE6ECA6-E690-4571-AEE9-593D6179D2D6}" type="pres">
      <dgm:prSet presAssocID="{45C50181-1C6C-4859-B5D0-5AF9CC549680}" presName="bgRect" presStyleLbl="alignNode1" presStyleIdx="2" presStyleCnt="3"/>
      <dgm:spPr/>
    </dgm:pt>
    <dgm:pt modelId="{08E99886-5C0F-4477-AF9B-79E50ADB18CF}" type="pres">
      <dgm:prSet presAssocID="{91C167D0-9B22-4211-9B1F-D0F8E20BCA6B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E58FCFF5-12F1-4DB6-A2AB-BDD70397AE71}" type="pres">
      <dgm:prSet presAssocID="{45C50181-1C6C-4859-B5D0-5AF9CC549680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B1A04B01-D709-414B-907E-E85FF3DD5C90}" srcId="{EDDBA0F8-33F4-4A7D-B4A9-B94315FAB52A}" destId="{ED75E530-000C-4BAD-AF73-E31B014C96FA}" srcOrd="1" destOrd="0" parTransId="{03C73E13-F1C2-4564-8B30-6777E60F8B91}" sibTransId="{C5E87696-FE98-4CC4-B251-2DC34C714941}"/>
    <dgm:cxn modelId="{9119D82B-3199-4FEB-B6DF-0894D9C71A79}" type="presOf" srcId="{45C50181-1C6C-4859-B5D0-5AF9CC549680}" destId="{E58FCFF5-12F1-4DB6-A2AB-BDD70397AE71}" srcOrd="1" destOrd="0" presId="urn:microsoft.com/office/officeart/2016/7/layout/LinearBlockProcessNumbered"/>
    <dgm:cxn modelId="{EF9A3539-E9A1-43E2-8013-DB999885C322}" srcId="{EDDBA0F8-33F4-4A7D-B4A9-B94315FAB52A}" destId="{7D3FB82B-E5FD-4954-A255-E833FF23C600}" srcOrd="0" destOrd="0" parTransId="{C606427F-4611-485A-AA35-C4784D3F1FA4}" sibTransId="{7EA40E8F-8C98-4901-AAC1-25EF7016ECE0}"/>
    <dgm:cxn modelId="{A5742342-D958-43A8-9023-7E711018791B}" type="presOf" srcId="{45C50181-1C6C-4859-B5D0-5AF9CC549680}" destId="{ECE6ECA6-E690-4571-AEE9-593D6179D2D6}" srcOrd="0" destOrd="0" presId="urn:microsoft.com/office/officeart/2016/7/layout/LinearBlockProcessNumbered"/>
    <dgm:cxn modelId="{C06ACA45-ECDF-417B-88E0-93931039084E}" srcId="{EDDBA0F8-33F4-4A7D-B4A9-B94315FAB52A}" destId="{45C50181-1C6C-4859-B5D0-5AF9CC549680}" srcOrd="2" destOrd="0" parTransId="{C63DEAB9-FA9C-4319-8EDA-708EFE4663BC}" sibTransId="{91C167D0-9B22-4211-9B1F-D0F8E20BCA6B}"/>
    <dgm:cxn modelId="{35F50C7B-54E0-41C1-B32F-F1AE141FB9B2}" type="presOf" srcId="{91C167D0-9B22-4211-9B1F-D0F8E20BCA6B}" destId="{08E99886-5C0F-4477-AF9B-79E50ADB18CF}" srcOrd="0" destOrd="0" presId="urn:microsoft.com/office/officeart/2016/7/layout/LinearBlockProcessNumbered"/>
    <dgm:cxn modelId="{C54DC281-3266-43A5-89D2-F646A175451B}" type="presOf" srcId="{C5E87696-FE98-4CC4-B251-2DC34C714941}" destId="{F345146A-3888-4420-9902-9E01244C68CA}" srcOrd="0" destOrd="0" presId="urn:microsoft.com/office/officeart/2016/7/layout/LinearBlockProcessNumbered"/>
    <dgm:cxn modelId="{DE8C0AB8-4FD0-4CEB-BE1A-399203C728A1}" type="presOf" srcId="{EDDBA0F8-33F4-4A7D-B4A9-B94315FAB52A}" destId="{3BDABF08-5298-43BB-B437-D6BE8E65B479}" srcOrd="0" destOrd="0" presId="urn:microsoft.com/office/officeart/2016/7/layout/LinearBlockProcessNumbered"/>
    <dgm:cxn modelId="{1146E9B8-0689-4E09-A89D-9481BA867562}" type="presOf" srcId="{7D3FB82B-E5FD-4954-A255-E833FF23C600}" destId="{839BF85F-7200-4EE3-A6F4-278F4E6B00F1}" srcOrd="1" destOrd="0" presId="urn:microsoft.com/office/officeart/2016/7/layout/LinearBlockProcessNumbered"/>
    <dgm:cxn modelId="{652104C6-47FF-433E-9751-735515920BBC}" type="presOf" srcId="{ED75E530-000C-4BAD-AF73-E31B014C96FA}" destId="{F4482411-646E-4D81-8F47-FF33137B4B07}" srcOrd="1" destOrd="0" presId="urn:microsoft.com/office/officeart/2016/7/layout/LinearBlockProcessNumbered"/>
    <dgm:cxn modelId="{819237CA-0784-4EC6-9318-279BDBADB936}" type="presOf" srcId="{ED75E530-000C-4BAD-AF73-E31B014C96FA}" destId="{37D88B49-D470-44A8-AA24-94DA5FFEBB28}" srcOrd="0" destOrd="0" presId="urn:microsoft.com/office/officeart/2016/7/layout/LinearBlockProcessNumbered"/>
    <dgm:cxn modelId="{B63B37CC-2BEF-4ADC-B98D-D45770DAC696}" type="presOf" srcId="{7EA40E8F-8C98-4901-AAC1-25EF7016ECE0}" destId="{CDE8E07E-4480-45F8-ACD6-E1AA8B61DADE}" srcOrd="0" destOrd="0" presId="urn:microsoft.com/office/officeart/2016/7/layout/LinearBlockProcessNumbered"/>
    <dgm:cxn modelId="{CB0C22D4-5FCB-44AD-A8ED-D140695C6D68}" type="presOf" srcId="{7D3FB82B-E5FD-4954-A255-E833FF23C600}" destId="{3292BAF3-CCAA-4641-A26C-46E5A9053C65}" srcOrd="0" destOrd="0" presId="urn:microsoft.com/office/officeart/2016/7/layout/LinearBlockProcessNumbered"/>
    <dgm:cxn modelId="{1F0998C2-F1A7-42F1-94AC-95715A2F1FC7}" type="presParOf" srcId="{3BDABF08-5298-43BB-B437-D6BE8E65B479}" destId="{E0CCEA61-ACB5-41A9-AC5E-6591BD9BAD99}" srcOrd="0" destOrd="0" presId="urn:microsoft.com/office/officeart/2016/7/layout/LinearBlockProcessNumbered"/>
    <dgm:cxn modelId="{2E668029-7DD2-44A2-99E9-F146BEA53B18}" type="presParOf" srcId="{E0CCEA61-ACB5-41A9-AC5E-6591BD9BAD99}" destId="{3292BAF3-CCAA-4641-A26C-46E5A9053C65}" srcOrd="0" destOrd="0" presId="urn:microsoft.com/office/officeart/2016/7/layout/LinearBlockProcessNumbered"/>
    <dgm:cxn modelId="{3316071B-49F8-44EA-A0D4-82873C5B2FA0}" type="presParOf" srcId="{E0CCEA61-ACB5-41A9-AC5E-6591BD9BAD99}" destId="{CDE8E07E-4480-45F8-ACD6-E1AA8B61DADE}" srcOrd="1" destOrd="0" presId="urn:microsoft.com/office/officeart/2016/7/layout/LinearBlockProcessNumbered"/>
    <dgm:cxn modelId="{35CDDABF-7CB4-43AA-A54A-3FAD60FC06E6}" type="presParOf" srcId="{E0CCEA61-ACB5-41A9-AC5E-6591BD9BAD99}" destId="{839BF85F-7200-4EE3-A6F4-278F4E6B00F1}" srcOrd="2" destOrd="0" presId="urn:microsoft.com/office/officeart/2016/7/layout/LinearBlockProcessNumbered"/>
    <dgm:cxn modelId="{F3FADB10-F28B-4174-8BE3-1C0F45FE0479}" type="presParOf" srcId="{3BDABF08-5298-43BB-B437-D6BE8E65B479}" destId="{183A8370-0643-4C93-BA4C-67AE6F88F070}" srcOrd="1" destOrd="0" presId="urn:microsoft.com/office/officeart/2016/7/layout/LinearBlockProcessNumbered"/>
    <dgm:cxn modelId="{2A2D1CA6-CE68-4A9C-9BD7-A080AAD5DA63}" type="presParOf" srcId="{3BDABF08-5298-43BB-B437-D6BE8E65B479}" destId="{ED7CB669-3283-45BF-89E6-1FEF4E952EBF}" srcOrd="2" destOrd="0" presId="urn:microsoft.com/office/officeart/2016/7/layout/LinearBlockProcessNumbered"/>
    <dgm:cxn modelId="{725F8F43-3035-4839-A997-A41F8EFBB8D7}" type="presParOf" srcId="{ED7CB669-3283-45BF-89E6-1FEF4E952EBF}" destId="{37D88B49-D470-44A8-AA24-94DA5FFEBB28}" srcOrd="0" destOrd="0" presId="urn:microsoft.com/office/officeart/2016/7/layout/LinearBlockProcessNumbered"/>
    <dgm:cxn modelId="{0B614CC7-1F94-4977-9A42-A0775527AA74}" type="presParOf" srcId="{ED7CB669-3283-45BF-89E6-1FEF4E952EBF}" destId="{F345146A-3888-4420-9902-9E01244C68CA}" srcOrd="1" destOrd="0" presId="urn:microsoft.com/office/officeart/2016/7/layout/LinearBlockProcessNumbered"/>
    <dgm:cxn modelId="{9ED09674-6BAA-4DA4-AC16-B44C9AFC4A2A}" type="presParOf" srcId="{ED7CB669-3283-45BF-89E6-1FEF4E952EBF}" destId="{F4482411-646E-4D81-8F47-FF33137B4B07}" srcOrd="2" destOrd="0" presId="urn:microsoft.com/office/officeart/2016/7/layout/LinearBlockProcessNumbered"/>
    <dgm:cxn modelId="{C547DFCF-3289-4D40-928C-D665F8C7ACD1}" type="presParOf" srcId="{3BDABF08-5298-43BB-B437-D6BE8E65B479}" destId="{8C586A1D-DBA1-461B-800F-5F56D0E7AFE2}" srcOrd="3" destOrd="0" presId="urn:microsoft.com/office/officeart/2016/7/layout/LinearBlockProcessNumbered"/>
    <dgm:cxn modelId="{B16FA49C-3650-47BD-BC71-D91D1F711536}" type="presParOf" srcId="{3BDABF08-5298-43BB-B437-D6BE8E65B479}" destId="{F48745F1-9433-442F-84D2-D81E67FC8442}" srcOrd="4" destOrd="0" presId="urn:microsoft.com/office/officeart/2016/7/layout/LinearBlockProcessNumbered"/>
    <dgm:cxn modelId="{56BCBA93-1BAE-4B51-98C1-4BC53C7C77C6}" type="presParOf" srcId="{F48745F1-9433-442F-84D2-D81E67FC8442}" destId="{ECE6ECA6-E690-4571-AEE9-593D6179D2D6}" srcOrd="0" destOrd="0" presId="urn:microsoft.com/office/officeart/2016/7/layout/LinearBlockProcessNumbered"/>
    <dgm:cxn modelId="{616509B1-6514-4CE4-9EDB-03748602A3E2}" type="presParOf" srcId="{F48745F1-9433-442F-84D2-D81E67FC8442}" destId="{08E99886-5C0F-4477-AF9B-79E50ADB18CF}" srcOrd="1" destOrd="0" presId="urn:microsoft.com/office/officeart/2016/7/layout/LinearBlockProcessNumbered"/>
    <dgm:cxn modelId="{02C5F18A-56AC-4590-9535-AE4D86225380}" type="presParOf" srcId="{F48745F1-9433-442F-84D2-D81E67FC8442}" destId="{E58FCFF5-12F1-4DB6-A2AB-BDD70397AE71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74AB0C-E2DF-4867-874B-29E51314CF97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51CB0B2-0165-4951-AFF5-7307B7BF9DEE}">
      <dgm:prSet/>
      <dgm:spPr/>
      <dgm:t>
        <a:bodyPr/>
        <a:lstStyle/>
        <a:p>
          <a:r>
            <a:rPr lang="en-IE"/>
            <a:t>As a LTD Consultant, your annual leave balance will show as 0. </a:t>
          </a:r>
          <a:br>
            <a:rPr lang="en-IE"/>
          </a:br>
          <a:endParaRPr lang="en-US"/>
        </a:p>
      </dgm:t>
    </dgm:pt>
    <dgm:pt modelId="{2CFFB1F2-1114-4FAA-960E-3EC87B7D15D7}" type="parTrans" cxnId="{DD01C1BC-E66B-44BD-8314-DB2A2E7D5877}">
      <dgm:prSet/>
      <dgm:spPr/>
      <dgm:t>
        <a:bodyPr/>
        <a:lstStyle/>
        <a:p>
          <a:endParaRPr lang="en-US"/>
        </a:p>
      </dgm:t>
    </dgm:pt>
    <dgm:pt modelId="{845296FE-4AFC-4F62-A6F3-EF7AC28E52BE}" type="sibTrans" cxnId="{DD01C1BC-E66B-44BD-8314-DB2A2E7D5877}">
      <dgm:prSet/>
      <dgm:spPr/>
      <dgm:t>
        <a:bodyPr/>
        <a:lstStyle/>
        <a:p>
          <a:endParaRPr lang="en-US"/>
        </a:p>
      </dgm:t>
    </dgm:pt>
    <dgm:pt modelId="{A91CDC6E-EFE9-422E-813B-F6317EC25CAE}">
      <dgm:prSet/>
      <dgm:spPr/>
      <dgm:t>
        <a:bodyPr/>
        <a:lstStyle/>
        <a:p>
          <a:r>
            <a:rPr lang="en-IE"/>
            <a:t>However, we do ask that you submit leave on the portal for visibility purposes. Your Manager will get a notification and will follow process for approving leave. </a:t>
          </a:r>
          <a:endParaRPr lang="en-US"/>
        </a:p>
      </dgm:t>
    </dgm:pt>
    <dgm:pt modelId="{5ABF2C91-7FE0-4517-90B0-A3E319A811B5}" type="parTrans" cxnId="{4E44CD6F-897C-430D-AD89-E427CDCC33C5}">
      <dgm:prSet/>
      <dgm:spPr/>
      <dgm:t>
        <a:bodyPr/>
        <a:lstStyle/>
        <a:p>
          <a:endParaRPr lang="en-US"/>
        </a:p>
      </dgm:t>
    </dgm:pt>
    <dgm:pt modelId="{76C8E04A-9178-4D3B-8818-47B7653581A5}" type="sibTrans" cxnId="{4E44CD6F-897C-430D-AD89-E427CDCC33C5}">
      <dgm:prSet/>
      <dgm:spPr/>
      <dgm:t>
        <a:bodyPr/>
        <a:lstStyle/>
        <a:p>
          <a:endParaRPr lang="en-US"/>
        </a:p>
      </dgm:t>
    </dgm:pt>
    <dgm:pt modelId="{46CDEDFA-026B-4E4D-B6F0-DF0AC4EE7583}" type="pres">
      <dgm:prSet presAssocID="{9774AB0C-E2DF-4867-874B-29E51314CF9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A0B7B02-9948-4045-82CA-C19B6EB8EA33}" type="pres">
      <dgm:prSet presAssocID="{351CB0B2-0165-4951-AFF5-7307B7BF9DEE}" presName="hierRoot1" presStyleCnt="0"/>
      <dgm:spPr/>
    </dgm:pt>
    <dgm:pt modelId="{E8ED1999-D279-40B6-B503-5BAB6084EEE9}" type="pres">
      <dgm:prSet presAssocID="{351CB0B2-0165-4951-AFF5-7307B7BF9DEE}" presName="composite" presStyleCnt="0"/>
      <dgm:spPr/>
    </dgm:pt>
    <dgm:pt modelId="{45958953-32CF-429D-8926-6CAEABB77122}" type="pres">
      <dgm:prSet presAssocID="{351CB0B2-0165-4951-AFF5-7307B7BF9DEE}" presName="background" presStyleLbl="node0" presStyleIdx="0" presStyleCnt="2"/>
      <dgm:spPr/>
    </dgm:pt>
    <dgm:pt modelId="{8345CBA6-4443-4EA5-A32A-C018C6C9C239}" type="pres">
      <dgm:prSet presAssocID="{351CB0B2-0165-4951-AFF5-7307B7BF9DEE}" presName="text" presStyleLbl="fgAcc0" presStyleIdx="0" presStyleCnt="2">
        <dgm:presLayoutVars>
          <dgm:chPref val="3"/>
        </dgm:presLayoutVars>
      </dgm:prSet>
      <dgm:spPr/>
    </dgm:pt>
    <dgm:pt modelId="{61669392-BB95-43DD-8F49-15B9127D03D1}" type="pres">
      <dgm:prSet presAssocID="{351CB0B2-0165-4951-AFF5-7307B7BF9DEE}" presName="hierChild2" presStyleCnt="0"/>
      <dgm:spPr/>
    </dgm:pt>
    <dgm:pt modelId="{DADF0B9D-3D12-4331-8B12-6CC5A12C70AA}" type="pres">
      <dgm:prSet presAssocID="{A91CDC6E-EFE9-422E-813B-F6317EC25CAE}" presName="hierRoot1" presStyleCnt="0"/>
      <dgm:spPr/>
    </dgm:pt>
    <dgm:pt modelId="{644D5310-C1E2-4626-81D3-858E6E91D3FF}" type="pres">
      <dgm:prSet presAssocID="{A91CDC6E-EFE9-422E-813B-F6317EC25CAE}" presName="composite" presStyleCnt="0"/>
      <dgm:spPr/>
    </dgm:pt>
    <dgm:pt modelId="{B25005DC-40ED-4286-8919-6F6B3CADF49A}" type="pres">
      <dgm:prSet presAssocID="{A91CDC6E-EFE9-422E-813B-F6317EC25CAE}" presName="background" presStyleLbl="node0" presStyleIdx="1" presStyleCnt="2"/>
      <dgm:spPr/>
    </dgm:pt>
    <dgm:pt modelId="{38303F03-FB67-42F1-89A1-A9589A61015B}" type="pres">
      <dgm:prSet presAssocID="{A91CDC6E-EFE9-422E-813B-F6317EC25CAE}" presName="text" presStyleLbl="fgAcc0" presStyleIdx="1" presStyleCnt="2">
        <dgm:presLayoutVars>
          <dgm:chPref val="3"/>
        </dgm:presLayoutVars>
      </dgm:prSet>
      <dgm:spPr/>
    </dgm:pt>
    <dgm:pt modelId="{8BD1D7C8-4DDA-4000-8683-C38033022500}" type="pres">
      <dgm:prSet presAssocID="{A91CDC6E-EFE9-422E-813B-F6317EC25CAE}" presName="hierChild2" presStyleCnt="0"/>
      <dgm:spPr/>
    </dgm:pt>
  </dgm:ptLst>
  <dgm:cxnLst>
    <dgm:cxn modelId="{C3984B44-EF54-46D9-B473-06C172EB166E}" type="presOf" srcId="{A91CDC6E-EFE9-422E-813B-F6317EC25CAE}" destId="{38303F03-FB67-42F1-89A1-A9589A61015B}" srcOrd="0" destOrd="0" presId="urn:microsoft.com/office/officeart/2005/8/layout/hierarchy1"/>
    <dgm:cxn modelId="{4E44CD6F-897C-430D-AD89-E427CDCC33C5}" srcId="{9774AB0C-E2DF-4867-874B-29E51314CF97}" destId="{A91CDC6E-EFE9-422E-813B-F6317EC25CAE}" srcOrd="1" destOrd="0" parTransId="{5ABF2C91-7FE0-4517-90B0-A3E319A811B5}" sibTransId="{76C8E04A-9178-4D3B-8818-47B7653581A5}"/>
    <dgm:cxn modelId="{61F9D787-98E7-44E9-ACBB-2230088AD15C}" type="presOf" srcId="{9774AB0C-E2DF-4867-874B-29E51314CF97}" destId="{46CDEDFA-026B-4E4D-B6F0-DF0AC4EE7583}" srcOrd="0" destOrd="0" presId="urn:microsoft.com/office/officeart/2005/8/layout/hierarchy1"/>
    <dgm:cxn modelId="{4BDC0B8E-C506-483C-8A10-890EB0F7B9BF}" type="presOf" srcId="{351CB0B2-0165-4951-AFF5-7307B7BF9DEE}" destId="{8345CBA6-4443-4EA5-A32A-C018C6C9C239}" srcOrd="0" destOrd="0" presId="urn:microsoft.com/office/officeart/2005/8/layout/hierarchy1"/>
    <dgm:cxn modelId="{DD01C1BC-E66B-44BD-8314-DB2A2E7D5877}" srcId="{9774AB0C-E2DF-4867-874B-29E51314CF97}" destId="{351CB0B2-0165-4951-AFF5-7307B7BF9DEE}" srcOrd="0" destOrd="0" parTransId="{2CFFB1F2-1114-4FAA-960E-3EC87B7D15D7}" sibTransId="{845296FE-4AFC-4F62-A6F3-EF7AC28E52BE}"/>
    <dgm:cxn modelId="{246DFDBB-9190-4F3D-9D5B-D57366902DCE}" type="presParOf" srcId="{46CDEDFA-026B-4E4D-B6F0-DF0AC4EE7583}" destId="{FA0B7B02-9948-4045-82CA-C19B6EB8EA33}" srcOrd="0" destOrd="0" presId="urn:microsoft.com/office/officeart/2005/8/layout/hierarchy1"/>
    <dgm:cxn modelId="{615E1AD4-9DC9-4D41-94DD-320E5C6C3C8E}" type="presParOf" srcId="{FA0B7B02-9948-4045-82CA-C19B6EB8EA33}" destId="{E8ED1999-D279-40B6-B503-5BAB6084EEE9}" srcOrd="0" destOrd="0" presId="urn:microsoft.com/office/officeart/2005/8/layout/hierarchy1"/>
    <dgm:cxn modelId="{C071146E-C4FD-498F-8FCC-DB5087C2EF64}" type="presParOf" srcId="{E8ED1999-D279-40B6-B503-5BAB6084EEE9}" destId="{45958953-32CF-429D-8926-6CAEABB77122}" srcOrd="0" destOrd="0" presId="urn:microsoft.com/office/officeart/2005/8/layout/hierarchy1"/>
    <dgm:cxn modelId="{20571353-EEEB-4771-A497-C26F3B71AB63}" type="presParOf" srcId="{E8ED1999-D279-40B6-B503-5BAB6084EEE9}" destId="{8345CBA6-4443-4EA5-A32A-C018C6C9C239}" srcOrd="1" destOrd="0" presId="urn:microsoft.com/office/officeart/2005/8/layout/hierarchy1"/>
    <dgm:cxn modelId="{49098064-323F-4594-ABB5-904A437E8DC3}" type="presParOf" srcId="{FA0B7B02-9948-4045-82CA-C19B6EB8EA33}" destId="{61669392-BB95-43DD-8F49-15B9127D03D1}" srcOrd="1" destOrd="0" presId="urn:microsoft.com/office/officeart/2005/8/layout/hierarchy1"/>
    <dgm:cxn modelId="{744C2E5A-8648-44E8-A8A0-635E4F197BD7}" type="presParOf" srcId="{46CDEDFA-026B-4E4D-B6F0-DF0AC4EE7583}" destId="{DADF0B9D-3D12-4331-8B12-6CC5A12C70AA}" srcOrd="1" destOrd="0" presId="urn:microsoft.com/office/officeart/2005/8/layout/hierarchy1"/>
    <dgm:cxn modelId="{AF33DA16-951B-4FB0-903B-0A12E94367AB}" type="presParOf" srcId="{DADF0B9D-3D12-4331-8B12-6CC5A12C70AA}" destId="{644D5310-C1E2-4626-81D3-858E6E91D3FF}" srcOrd="0" destOrd="0" presId="urn:microsoft.com/office/officeart/2005/8/layout/hierarchy1"/>
    <dgm:cxn modelId="{B33F87EE-506B-47FD-BFC1-1AD3F8DFA66B}" type="presParOf" srcId="{644D5310-C1E2-4626-81D3-858E6E91D3FF}" destId="{B25005DC-40ED-4286-8919-6F6B3CADF49A}" srcOrd="0" destOrd="0" presId="urn:microsoft.com/office/officeart/2005/8/layout/hierarchy1"/>
    <dgm:cxn modelId="{91D6C734-E7F6-4FB0-B692-53B92956DB99}" type="presParOf" srcId="{644D5310-C1E2-4626-81D3-858E6E91D3FF}" destId="{38303F03-FB67-42F1-89A1-A9589A61015B}" srcOrd="1" destOrd="0" presId="urn:microsoft.com/office/officeart/2005/8/layout/hierarchy1"/>
    <dgm:cxn modelId="{5A514E08-D8F6-4C3F-B39B-733CD9DDE4BB}" type="presParOf" srcId="{DADF0B9D-3D12-4331-8B12-6CC5A12C70AA}" destId="{8BD1D7C8-4DDA-4000-8683-C3803302250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5083597-367E-4025-9DB6-A499B7208956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020DC0C-BD34-4ED1-A400-6A9D9E9C3F73}">
      <dgm:prSet/>
      <dgm:spPr/>
      <dgm:t>
        <a:bodyPr/>
        <a:lstStyle/>
        <a:p>
          <a:r>
            <a:rPr lang="en-IE"/>
            <a:t>Once your HR Manager assigns you a Review, it will show on your Dashboard under Action Requests.</a:t>
          </a:r>
          <a:endParaRPr lang="en-US"/>
        </a:p>
      </dgm:t>
    </dgm:pt>
    <dgm:pt modelId="{8DEF053A-05A8-4BCC-89F2-5FD3B6C3DED5}" type="parTrans" cxnId="{AC258DB2-72D5-41AD-80CD-F1434580DC15}">
      <dgm:prSet/>
      <dgm:spPr/>
      <dgm:t>
        <a:bodyPr/>
        <a:lstStyle/>
        <a:p>
          <a:endParaRPr lang="en-US">
            <a:highlight>
              <a:srgbClr val="008080"/>
            </a:highlight>
          </a:endParaRPr>
        </a:p>
      </dgm:t>
    </dgm:pt>
    <dgm:pt modelId="{FC51E28F-8A0E-4850-AE15-E3A9F8698B3B}" type="sibTrans" cxnId="{AC258DB2-72D5-41AD-80CD-F1434580DC15}">
      <dgm:prSet/>
      <dgm:spPr/>
      <dgm:t>
        <a:bodyPr/>
        <a:lstStyle/>
        <a:p>
          <a:endParaRPr lang="en-US">
            <a:highlight>
              <a:srgbClr val="008080"/>
            </a:highlight>
          </a:endParaRPr>
        </a:p>
      </dgm:t>
    </dgm:pt>
    <dgm:pt modelId="{1EAE8288-D27B-4554-AFB0-1B56B46DDFDE}">
      <dgm:prSet/>
      <dgm:spPr/>
      <dgm:t>
        <a:bodyPr/>
        <a:lstStyle/>
        <a:p>
          <a:r>
            <a:rPr lang="en-IE"/>
            <a:t>Click on the request. </a:t>
          </a:r>
          <a:endParaRPr lang="en-US"/>
        </a:p>
      </dgm:t>
    </dgm:pt>
    <dgm:pt modelId="{BF16151D-F9BD-4809-B70C-EE4429E9762F}" type="parTrans" cxnId="{9688E98E-A60E-4EE2-B63B-27CAE788DA6F}">
      <dgm:prSet/>
      <dgm:spPr/>
      <dgm:t>
        <a:bodyPr/>
        <a:lstStyle/>
        <a:p>
          <a:endParaRPr lang="en-US">
            <a:highlight>
              <a:srgbClr val="008080"/>
            </a:highlight>
          </a:endParaRPr>
        </a:p>
      </dgm:t>
    </dgm:pt>
    <dgm:pt modelId="{19507893-4312-41A2-8653-B1C210AA315B}" type="sibTrans" cxnId="{9688E98E-A60E-4EE2-B63B-27CAE788DA6F}">
      <dgm:prSet/>
      <dgm:spPr/>
      <dgm:t>
        <a:bodyPr/>
        <a:lstStyle/>
        <a:p>
          <a:endParaRPr lang="en-US">
            <a:highlight>
              <a:srgbClr val="008080"/>
            </a:highlight>
          </a:endParaRPr>
        </a:p>
      </dgm:t>
    </dgm:pt>
    <dgm:pt modelId="{64C36998-8B1E-4B78-BA79-A5AAE43A665F}">
      <dgm:prSet/>
      <dgm:spPr/>
      <dgm:t>
        <a:bodyPr/>
        <a:lstStyle/>
        <a:p>
          <a:r>
            <a:rPr lang="en-IE"/>
            <a:t>Click on Complete Review.</a:t>
          </a:r>
          <a:endParaRPr lang="en-US"/>
        </a:p>
      </dgm:t>
    </dgm:pt>
    <dgm:pt modelId="{EA82B3D5-1391-40A9-B508-FD72A834FFB6}" type="parTrans" cxnId="{B466C6A7-2DB4-4F7F-8167-6C12E70A4A6F}">
      <dgm:prSet/>
      <dgm:spPr/>
      <dgm:t>
        <a:bodyPr/>
        <a:lstStyle/>
        <a:p>
          <a:endParaRPr lang="en-US">
            <a:highlight>
              <a:srgbClr val="008080"/>
            </a:highlight>
          </a:endParaRPr>
        </a:p>
      </dgm:t>
    </dgm:pt>
    <dgm:pt modelId="{BC9DACEB-9FCF-4D54-AD0A-D3E36A06F439}" type="sibTrans" cxnId="{B466C6A7-2DB4-4F7F-8167-6C12E70A4A6F}">
      <dgm:prSet/>
      <dgm:spPr/>
      <dgm:t>
        <a:bodyPr/>
        <a:lstStyle/>
        <a:p>
          <a:endParaRPr lang="en-US">
            <a:highlight>
              <a:srgbClr val="008080"/>
            </a:highlight>
          </a:endParaRPr>
        </a:p>
      </dgm:t>
    </dgm:pt>
    <dgm:pt modelId="{4F7588FE-2A25-4BEF-9EF4-7F01B5BCB65D}">
      <dgm:prSet/>
      <dgm:spPr/>
      <dgm:t>
        <a:bodyPr/>
        <a:lstStyle/>
        <a:p>
          <a:r>
            <a:rPr lang="en-IE"/>
            <a:t>Complete the review your HR Manager assigns to you.  </a:t>
          </a:r>
          <a:endParaRPr lang="en-US"/>
        </a:p>
      </dgm:t>
    </dgm:pt>
    <dgm:pt modelId="{E97C2108-E931-4D4F-819B-18ABF215030B}" type="parTrans" cxnId="{B5FB90D2-F101-4D16-BB58-E8F880A98A83}">
      <dgm:prSet/>
      <dgm:spPr/>
      <dgm:t>
        <a:bodyPr/>
        <a:lstStyle/>
        <a:p>
          <a:endParaRPr lang="en-US">
            <a:highlight>
              <a:srgbClr val="008080"/>
            </a:highlight>
          </a:endParaRPr>
        </a:p>
      </dgm:t>
    </dgm:pt>
    <dgm:pt modelId="{2D4A0D53-E5DF-451C-BD8D-2F0D7D5F333A}" type="sibTrans" cxnId="{B5FB90D2-F101-4D16-BB58-E8F880A98A83}">
      <dgm:prSet/>
      <dgm:spPr/>
      <dgm:t>
        <a:bodyPr/>
        <a:lstStyle/>
        <a:p>
          <a:endParaRPr lang="en-US">
            <a:highlight>
              <a:srgbClr val="008080"/>
            </a:highlight>
          </a:endParaRPr>
        </a:p>
      </dgm:t>
    </dgm:pt>
    <dgm:pt modelId="{0D62F196-8EAC-41E6-9046-0054DEE7AB91}">
      <dgm:prSet custT="1"/>
      <dgm:spPr/>
      <dgm:t>
        <a:bodyPr/>
        <a:lstStyle/>
        <a:p>
          <a:r>
            <a:rPr lang="en-US" sz="1800">
              <a:solidFill>
                <a:schemeClr val="tx1"/>
              </a:solidFill>
            </a:rPr>
            <a:t>To review completed Reviews, head to Performance and click on My Reviews. </a:t>
          </a:r>
        </a:p>
      </dgm:t>
    </dgm:pt>
    <dgm:pt modelId="{9FCF7D4A-012F-491D-AB0F-51783658340B}" type="parTrans" cxnId="{69B6DD63-4254-477B-BC26-E656812D5C96}">
      <dgm:prSet/>
      <dgm:spPr/>
      <dgm:t>
        <a:bodyPr/>
        <a:lstStyle/>
        <a:p>
          <a:endParaRPr lang="en-IE">
            <a:highlight>
              <a:srgbClr val="008080"/>
            </a:highlight>
          </a:endParaRPr>
        </a:p>
      </dgm:t>
    </dgm:pt>
    <dgm:pt modelId="{2873FF7C-D114-416B-A20A-92426EF8BB33}" type="sibTrans" cxnId="{69B6DD63-4254-477B-BC26-E656812D5C96}">
      <dgm:prSet/>
      <dgm:spPr/>
      <dgm:t>
        <a:bodyPr/>
        <a:lstStyle/>
        <a:p>
          <a:endParaRPr lang="en-IE">
            <a:highlight>
              <a:srgbClr val="008080"/>
            </a:highlight>
          </a:endParaRPr>
        </a:p>
      </dgm:t>
    </dgm:pt>
    <dgm:pt modelId="{9D1E4C24-7032-47EF-9E11-A09FC0FCCB32}">
      <dgm:prSet/>
      <dgm:spPr/>
      <dgm:t>
        <a:bodyPr/>
        <a:lstStyle/>
        <a:p>
          <a:r>
            <a:rPr lang="en-US"/>
            <a:t>Within here, you can see whether your HR Manager has completed the review on their end or not. </a:t>
          </a:r>
        </a:p>
      </dgm:t>
    </dgm:pt>
    <dgm:pt modelId="{C2502F42-B13C-4738-A863-6F4B22D46CB5}" type="parTrans" cxnId="{B42DB022-BDAE-49D7-9DE0-59CE2B3287D9}">
      <dgm:prSet/>
      <dgm:spPr/>
      <dgm:t>
        <a:bodyPr/>
        <a:lstStyle/>
        <a:p>
          <a:endParaRPr lang="en-IE">
            <a:highlight>
              <a:srgbClr val="008080"/>
            </a:highlight>
          </a:endParaRPr>
        </a:p>
      </dgm:t>
    </dgm:pt>
    <dgm:pt modelId="{A16565DD-9983-4116-A5B4-CF4422849276}" type="sibTrans" cxnId="{B42DB022-BDAE-49D7-9DE0-59CE2B3287D9}">
      <dgm:prSet/>
      <dgm:spPr/>
      <dgm:t>
        <a:bodyPr/>
        <a:lstStyle/>
        <a:p>
          <a:endParaRPr lang="en-IE">
            <a:highlight>
              <a:srgbClr val="008080"/>
            </a:highlight>
          </a:endParaRPr>
        </a:p>
      </dgm:t>
    </dgm:pt>
    <dgm:pt modelId="{1B70F4C0-4DD8-4060-978C-34FCA8B2786E}">
      <dgm:prSet/>
      <dgm:spPr/>
      <dgm:t>
        <a:bodyPr/>
        <a:lstStyle/>
        <a:p>
          <a:r>
            <a:rPr lang="en-US"/>
            <a:t>You will also be able to  see your HR Manager’s responses too </a:t>
          </a:r>
        </a:p>
      </dgm:t>
    </dgm:pt>
    <dgm:pt modelId="{BE383D54-9F2A-4078-8D38-39F12D81A844}" type="parTrans" cxnId="{42A868AB-1985-45E6-B530-73DB8BDE37C1}">
      <dgm:prSet/>
      <dgm:spPr/>
      <dgm:t>
        <a:bodyPr/>
        <a:lstStyle/>
        <a:p>
          <a:endParaRPr lang="en-IE">
            <a:highlight>
              <a:srgbClr val="008080"/>
            </a:highlight>
          </a:endParaRPr>
        </a:p>
      </dgm:t>
    </dgm:pt>
    <dgm:pt modelId="{3C219006-44F2-4CA4-9DCD-41EA91E4D731}" type="sibTrans" cxnId="{42A868AB-1985-45E6-B530-73DB8BDE37C1}">
      <dgm:prSet/>
      <dgm:spPr/>
      <dgm:t>
        <a:bodyPr/>
        <a:lstStyle/>
        <a:p>
          <a:endParaRPr lang="en-IE">
            <a:highlight>
              <a:srgbClr val="008080"/>
            </a:highlight>
          </a:endParaRPr>
        </a:p>
      </dgm:t>
    </dgm:pt>
    <dgm:pt modelId="{DE6FD9B5-B801-4847-8CAD-062D44AD6BC2}" type="pres">
      <dgm:prSet presAssocID="{E5083597-367E-4025-9DB6-A499B7208956}" presName="diagram" presStyleCnt="0">
        <dgm:presLayoutVars>
          <dgm:dir/>
          <dgm:resizeHandles val="exact"/>
        </dgm:presLayoutVars>
      </dgm:prSet>
      <dgm:spPr/>
    </dgm:pt>
    <dgm:pt modelId="{C730CE58-8E77-4D85-B48E-D01AEA7D67DF}" type="pres">
      <dgm:prSet presAssocID="{A020DC0C-BD34-4ED1-A400-6A9D9E9C3F73}" presName="node" presStyleLbl="node1" presStyleIdx="0" presStyleCnt="7">
        <dgm:presLayoutVars>
          <dgm:bulletEnabled val="1"/>
        </dgm:presLayoutVars>
      </dgm:prSet>
      <dgm:spPr/>
    </dgm:pt>
    <dgm:pt modelId="{3EA4D588-49B7-413D-8C7F-48D1BFE55CCB}" type="pres">
      <dgm:prSet presAssocID="{FC51E28F-8A0E-4850-AE15-E3A9F8698B3B}" presName="sibTrans" presStyleCnt="0"/>
      <dgm:spPr/>
    </dgm:pt>
    <dgm:pt modelId="{313A9166-D39B-4F71-9AA7-A306FA5980D7}" type="pres">
      <dgm:prSet presAssocID="{1EAE8288-D27B-4554-AFB0-1B56B46DDFDE}" presName="node" presStyleLbl="node1" presStyleIdx="1" presStyleCnt="7">
        <dgm:presLayoutVars>
          <dgm:bulletEnabled val="1"/>
        </dgm:presLayoutVars>
      </dgm:prSet>
      <dgm:spPr/>
    </dgm:pt>
    <dgm:pt modelId="{1AF014AA-4172-4027-947E-DB31AC2AC08A}" type="pres">
      <dgm:prSet presAssocID="{19507893-4312-41A2-8653-B1C210AA315B}" presName="sibTrans" presStyleCnt="0"/>
      <dgm:spPr/>
    </dgm:pt>
    <dgm:pt modelId="{C8EE1CE0-C59B-4AB8-8EF5-790D564E6F01}" type="pres">
      <dgm:prSet presAssocID="{64C36998-8B1E-4B78-BA79-A5AAE43A665F}" presName="node" presStyleLbl="node1" presStyleIdx="2" presStyleCnt="7">
        <dgm:presLayoutVars>
          <dgm:bulletEnabled val="1"/>
        </dgm:presLayoutVars>
      </dgm:prSet>
      <dgm:spPr/>
    </dgm:pt>
    <dgm:pt modelId="{D7740159-F717-4E7F-BA92-635684BD6D9A}" type="pres">
      <dgm:prSet presAssocID="{BC9DACEB-9FCF-4D54-AD0A-D3E36A06F439}" presName="sibTrans" presStyleCnt="0"/>
      <dgm:spPr/>
    </dgm:pt>
    <dgm:pt modelId="{FA8BA947-B4F7-4142-822B-AF6891996E2A}" type="pres">
      <dgm:prSet presAssocID="{4F7588FE-2A25-4BEF-9EF4-7F01B5BCB65D}" presName="node" presStyleLbl="node1" presStyleIdx="3" presStyleCnt="7">
        <dgm:presLayoutVars>
          <dgm:bulletEnabled val="1"/>
        </dgm:presLayoutVars>
      </dgm:prSet>
      <dgm:spPr/>
    </dgm:pt>
    <dgm:pt modelId="{9AE9C3E5-EBD0-4D09-88F4-F7DA1C3114B3}" type="pres">
      <dgm:prSet presAssocID="{2D4A0D53-E5DF-451C-BD8D-2F0D7D5F333A}" presName="sibTrans" presStyleCnt="0"/>
      <dgm:spPr/>
    </dgm:pt>
    <dgm:pt modelId="{91F8C22A-7A18-442F-B4E0-F59439E252A5}" type="pres">
      <dgm:prSet presAssocID="{0D62F196-8EAC-41E6-9046-0054DEE7AB91}" presName="node" presStyleLbl="node1" presStyleIdx="4" presStyleCnt="7">
        <dgm:presLayoutVars>
          <dgm:bulletEnabled val="1"/>
        </dgm:presLayoutVars>
      </dgm:prSet>
      <dgm:spPr/>
    </dgm:pt>
    <dgm:pt modelId="{6250FE91-6913-4B4E-8333-636E58815725}" type="pres">
      <dgm:prSet presAssocID="{2873FF7C-D114-416B-A20A-92426EF8BB33}" presName="sibTrans" presStyleCnt="0"/>
      <dgm:spPr/>
    </dgm:pt>
    <dgm:pt modelId="{413A515D-2996-4FA5-B0AA-A286B934891A}" type="pres">
      <dgm:prSet presAssocID="{9D1E4C24-7032-47EF-9E11-A09FC0FCCB32}" presName="node" presStyleLbl="node1" presStyleIdx="5" presStyleCnt="7">
        <dgm:presLayoutVars>
          <dgm:bulletEnabled val="1"/>
        </dgm:presLayoutVars>
      </dgm:prSet>
      <dgm:spPr/>
    </dgm:pt>
    <dgm:pt modelId="{CF53F3C6-7EA6-4308-A55A-461234B8719C}" type="pres">
      <dgm:prSet presAssocID="{A16565DD-9983-4116-A5B4-CF4422849276}" presName="sibTrans" presStyleCnt="0"/>
      <dgm:spPr/>
    </dgm:pt>
    <dgm:pt modelId="{9871BEEF-0345-49F5-9158-29B5D3740D6F}" type="pres">
      <dgm:prSet presAssocID="{1B70F4C0-4DD8-4060-978C-34FCA8B2786E}" presName="node" presStyleLbl="node1" presStyleIdx="6" presStyleCnt="7">
        <dgm:presLayoutVars>
          <dgm:bulletEnabled val="1"/>
        </dgm:presLayoutVars>
      </dgm:prSet>
      <dgm:spPr/>
    </dgm:pt>
  </dgm:ptLst>
  <dgm:cxnLst>
    <dgm:cxn modelId="{1EDD9606-BC29-4ADB-81DB-32CC8AC5DA65}" type="presOf" srcId="{4F7588FE-2A25-4BEF-9EF4-7F01B5BCB65D}" destId="{FA8BA947-B4F7-4142-822B-AF6891996E2A}" srcOrd="0" destOrd="0" presId="urn:microsoft.com/office/officeart/2005/8/layout/default"/>
    <dgm:cxn modelId="{B42DB022-BDAE-49D7-9DE0-59CE2B3287D9}" srcId="{E5083597-367E-4025-9DB6-A499B7208956}" destId="{9D1E4C24-7032-47EF-9E11-A09FC0FCCB32}" srcOrd="5" destOrd="0" parTransId="{C2502F42-B13C-4738-A863-6F4B22D46CB5}" sibTransId="{A16565DD-9983-4116-A5B4-CF4422849276}"/>
    <dgm:cxn modelId="{69B6DD63-4254-477B-BC26-E656812D5C96}" srcId="{E5083597-367E-4025-9DB6-A499B7208956}" destId="{0D62F196-8EAC-41E6-9046-0054DEE7AB91}" srcOrd="4" destOrd="0" parTransId="{9FCF7D4A-012F-491D-AB0F-51783658340B}" sibTransId="{2873FF7C-D114-416B-A20A-92426EF8BB33}"/>
    <dgm:cxn modelId="{36D37565-271E-40EA-9B95-32D5A35EF034}" type="presOf" srcId="{1EAE8288-D27B-4554-AFB0-1B56B46DDFDE}" destId="{313A9166-D39B-4F71-9AA7-A306FA5980D7}" srcOrd="0" destOrd="0" presId="urn:microsoft.com/office/officeart/2005/8/layout/default"/>
    <dgm:cxn modelId="{C91ADB45-F08E-4121-A06F-EC6310C495B3}" type="presOf" srcId="{9D1E4C24-7032-47EF-9E11-A09FC0FCCB32}" destId="{413A515D-2996-4FA5-B0AA-A286B934891A}" srcOrd="0" destOrd="0" presId="urn:microsoft.com/office/officeart/2005/8/layout/default"/>
    <dgm:cxn modelId="{9688E98E-A60E-4EE2-B63B-27CAE788DA6F}" srcId="{E5083597-367E-4025-9DB6-A499B7208956}" destId="{1EAE8288-D27B-4554-AFB0-1B56B46DDFDE}" srcOrd="1" destOrd="0" parTransId="{BF16151D-F9BD-4809-B70C-EE4429E9762F}" sibTransId="{19507893-4312-41A2-8653-B1C210AA315B}"/>
    <dgm:cxn modelId="{B466C6A7-2DB4-4F7F-8167-6C12E70A4A6F}" srcId="{E5083597-367E-4025-9DB6-A499B7208956}" destId="{64C36998-8B1E-4B78-BA79-A5AAE43A665F}" srcOrd="2" destOrd="0" parTransId="{EA82B3D5-1391-40A9-B508-FD72A834FFB6}" sibTransId="{BC9DACEB-9FCF-4D54-AD0A-D3E36A06F439}"/>
    <dgm:cxn modelId="{42A868AB-1985-45E6-B530-73DB8BDE37C1}" srcId="{E5083597-367E-4025-9DB6-A499B7208956}" destId="{1B70F4C0-4DD8-4060-978C-34FCA8B2786E}" srcOrd="6" destOrd="0" parTransId="{BE383D54-9F2A-4078-8D38-39F12D81A844}" sibTransId="{3C219006-44F2-4CA4-9DCD-41EA91E4D731}"/>
    <dgm:cxn modelId="{AC258DB2-72D5-41AD-80CD-F1434580DC15}" srcId="{E5083597-367E-4025-9DB6-A499B7208956}" destId="{A020DC0C-BD34-4ED1-A400-6A9D9E9C3F73}" srcOrd="0" destOrd="0" parTransId="{8DEF053A-05A8-4BCC-89F2-5FD3B6C3DED5}" sibTransId="{FC51E28F-8A0E-4850-AE15-E3A9F8698B3B}"/>
    <dgm:cxn modelId="{835BC0C3-6F20-4FA3-957B-C3725A4E6986}" type="presOf" srcId="{1B70F4C0-4DD8-4060-978C-34FCA8B2786E}" destId="{9871BEEF-0345-49F5-9158-29B5D3740D6F}" srcOrd="0" destOrd="0" presId="urn:microsoft.com/office/officeart/2005/8/layout/default"/>
    <dgm:cxn modelId="{20352DC4-59AC-42B8-A76F-D5FE1FFF1C69}" type="presOf" srcId="{64C36998-8B1E-4B78-BA79-A5AAE43A665F}" destId="{C8EE1CE0-C59B-4AB8-8EF5-790D564E6F01}" srcOrd="0" destOrd="0" presId="urn:microsoft.com/office/officeart/2005/8/layout/default"/>
    <dgm:cxn modelId="{B5FB90D2-F101-4D16-BB58-E8F880A98A83}" srcId="{E5083597-367E-4025-9DB6-A499B7208956}" destId="{4F7588FE-2A25-4BEF-9EF4-7F01B5BCB65D}" srcOrd="3" destOrd="0" parTransId="{E97C2108-E931-4D4F-819B-18ABF215030B}" sibTransId="{2D4A0D53-E5DF-451C-BD8D-2F0D7D5F333A}"/>
    <dgm:cxn modelId="{EC21D7DB-9E74-40FA-B947-747371B734AF}" type="presOf" srcId="{0D62F196-8EAC-41E6-9046-0054DEE7AB91}" destId="{91F8C22A-7A18-442F-B4E0-F59439E252A5}" srcOrd="0" destOrd="0" presId="urn:microsoft.com/office/officeart/2005/8/layout/default"/>
    <dgm:cxn modelId="{B80F84E1-2781-467B-BA2F-FA646766D4B8}" type="presOf" srcId="{E5083597-367E-4025-9DB6-A499B7208956}" destId="{DE6FD9B5-B801-4847-8CAD-062D44AD6BC2}" srcOrd="0" destOrd="0" presId="urn:microsoft.com/office/officeart/2005/8/layout/default"/>
    <dgm:cxn modelId="{5E68AFF8-35EF-4B03-ABF9-8BE15D2D7FBB}" type="presOf" srcId="{A020DC0C-BD34-4ED1-A400-6A9D9E9C3F73}" destId="{C730CE58-8E77-4D85-B48E-D01AEA7D67DF}" srcOrd="0" destOrd="0" presId="urn:microsoft.com/office/officeart/2005/8/layout/default"/>
    <dgm:cxn modelId="{3D487AE9-C9B4-4983-B114-9A1D419246A6}" type="presParOf" srcId="{DE6FD9B5-B801-4847-8CAD-062D44AD6BC2}" destId="{C730CE58-8E77-4D85-B48E-D01AEA7D67DF}" srcOrd="0" destOrd="0" presId="urn:microsoft.com/office/officeart/2005/8/layout/default"/>
    <dgm:cxn modelId="{E249266F-71B0-48C2-9933-58DE6604B169}" type="presParOf" srcId="{DE6FD9B5-B801-4847-8CAD-062D44AD6BC2}" destId="{3EA4D588-49B7-413D-8C7F-48D1BFE55CCB}" srcOrd="1" destOrd="0" presId="urn:microsoft.com/office/officeart/2005/8/layout/default"/>
    <dgm:cxn modelId="{B4F1F94B-1939-4E85-B23D-360EEEB4433B}" type="presParOf" srcId="{DE6FD9B5-B801-4847-8CAD-062D44AD6BC2}" destId="{313A9166-D39B-4F71-9AA7-A306FA5980D7}" srcOrd="2" destOrd="0" presId="urn:microsoft.com/office/officeart/2005/8/layout/default"/>
    <dgm:cxn modelId="{28F87621-4EE4-46AE-BD82-7FBEBAA0205D}" type="presParOf" srcId="{DE6FD9B5-B801-4847-8CAD-062D44AD6BC2}" destId="{1AF014AA-4172-4027-947E-DB31AC2AC08A}" srcOrd="3" destOrd="0" presId="urn:microsoft.com/office/officeart/2005/8/layout/default"/>
    <dgm:cxn modelId="{F436B932-7403-4E81-BB3B-B86C4BDC7411}" type="presParOf" srcId="{DE6FD9B5-B801-4847-8CAD-062D44AD6BC2}" destId="{C8EE1CE0-C59B-4AB8-8EF5-790D564E6F01}" srcOrd="4" destOrd="0" presId="urn:microsoft.com/office/officeart/2005/8/layout/default"/>
    <dgm:cxn modelId="{2E952156-0061-4D6A-ACD7-B9237D189F35}" type="presParOf" srcId="{DE6FD9B5-B801-4847-8CAD-062D44AD6BC2}" destId="{D7740159-F717-4E7F-BA92-635684BD6D9A}" srcOrd="5" destOrd="0" presId="urn:microsoft.com/office/officeart/2005/8/layout/default"/>
    <dgm:cxn modelId="{A0E86D63-DB7A-4FC5-804D-C3AA8E055E39}" type="presParOf" srcId="{DE6FD9B5-B801-4847-8CAD-062D44AD6BC2}" destId="{FA8BA947-B4F7-4142-822B-AF6891996E2A}" srcOrd="6" destOrd="0" presId="urn:microsoft.com/office/officeart/2005/8/layout/default"/>
    <dgm:cxn modelId="{C92361F7-3118-488A-9DE1-AE507575C4D2}" type="presParOf" srcId="{DE6FD9B5-B801-4847-8CAD-062D44AD6BC2}" destId="{9AE9C3E5-EBD0-4D09-88F4-F7DA1C3114B3}" srcOrd="7" destOrd="0" presId="urn:microsoft.com/office/officeart/2005/8/layout/default"/>
    <dgm:cxn modelId="{C8AB4FD0-216E-41F8-8DC8-A8003C92764A}" type="presParOf" srcId="{DE6FD9B5-B801-4847-8CAD-062D44AD6BC2}" destId="{91F8C22A-7A18-442F-B4E0-F59439E252A5}" srcOrd="8" destOrd="0" presId="urn:microsoft.com/office/officeart/2005/8/layout/default"/>
    <dgm:cxn modelId="{1996E640-3690-4B63-B07D-3BAF852F6078}" type="presParOf" srcId="{DE6FD9B5-B801-4847-8CAD-062D44AD6BC2}" destId="{6250FE91-6913-4B4E-8333-636E58815725}" srcOrd="9" destOrd="0" presId="urn:microsoft.com/office/officeart/2005/8/layout/default"/>
    <dgm:cxn modelId="{D3D09870-7AC7-42DD-87BE-1E131DBFFC55}" type="presParOf" srcId="{DE6FD9B5-B801-4847-8CAD-062D44AD6BC2}" destId="{413A515D-2996-4FA5-B0AA-A286B934891A}" srcOrd="10" destOrd="0" presId="urn:microsoft.com/office/officeart/2005/8/layout/default"/>
    <dgm:cxn modelId="{61A721B1-1292-4D85-AFEC-0B8038D4E5EB}" type="presParOf" srcId="{DE6FD9B5-B801-4847-8CAD-062D44AD6BC2}" destId="{CF53F3C6-7EA6-4308-A55A-461234B8719C}" srcOrd="11" destOrd="0" presId="urn:microsoft.com/office/officeart/2005/8/layout/default"/>
    <dgm:cxn modelId="{8EF63015-6155-4953-AD8C-AB780B765BFC}" type="presParOf" srcId="{DE6FD9B5-B801-4847-8CAD-062D44AD6BC2}" destId="{9871BEEF-0345-49F5-9158-29B5D3740D6F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461C54E-0EF4-459D-AC33-C5181D871BFD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1E9E9BA-F7FE-4D0A-8A02-A8EB3B9C94ED}">
      <dgm:prSet custT="1"/>
      <dgm:spPr/>
      <dgm:t>
        <a:bodyPr/>
        <a:lstStyle/>
        <a:p>
          <a:r>
            <a:rPr lang="en-IE" sz="1800" b="1"/>
            <a:t>Chat Log: Within here, any conversation between you and your Manager will be stored here. Your Manager can only begin the Chat Log. </a:t>
          </a:r>
          <a:br>
            <a:rPr lang="en-IE" sz="1800" b="1"/>
          </a:br>
          <a:endParaRPr lang="en-US" sz="1800" b="1"/>
        </a:p>
      </dgm:t>
    </dgm:pt>
    <dgm:pt modelId="{23E7CEB7-37C7-4659-BBE6-265908139920}" type="parTrans" cxnId="{C0B99CD5-7065-489E-A81B-17F6E0D6F8BF}">
      <dgm:prSet/>
      <dgm:spPr/>
      <dgm:t>
        <a:bodyPr/>
        <a:lstStyle/>
        <a:p>
          <a:endParaRPr lang="en-US"/>
        </a:p>
      </dgm:t>
    </dgm:pt>
    <dgm:pt modelId="{1CC74780-C262-4C11-A3DE-51A1A05DEFB4}" type="sibTrans" cxnId="{C0B99CD5-7065-489E-A81B-17F6E0D6F8BF}">
      <dgm:prSet/>
      <dgm:spPr/>
      <dgm:t>
        <a:bodyPr/>
        <a:lstStyle/>
        <a:p>
          <a:endParaRPr lang="en-US"/>
        </a:p>
      </dgm:t>
    </dgm:pt>
    <dgm:pt modelId="{7954A138-5529-4093-96A4-0DFEEE0B08FC}">
      <dgm:prSet/>
      <dgm:spPr/>
      <dgm:t>
        <a:bodyPr/>
        <a:lstStyle/>
        <a:p>
          <a:r>
            <a:rPr lang="en-IE" b="1"/>
            <a:t>Contract Details will host all your contract details </a:t>
          </a:r>
          <a:br>
            <a:rPr lang="en-IE"/>
          </a:br>
          <a:endParaRPr lang="en-US"/>
        </a:p>
      </dgm:t>
    </dgm:pt>
    <dgm:pt modelId="{F0297F73-72AB-41EC-8124-31E322DA1B82}" type="parTrans" cxnId="{276E1BC5-CAF7-4CDD-BB9E-500B1E00A8B0}">
      <dgm:prSet/>
      <dgm:spPr/>
      <dgm:t>
        <a:bodyPr/>
        <a:lstStyle/>
        <a:p>
          <a:endParaRPr lang="en-US"/>
        </a:p>
      </dgm:t>
    </dgm:pt>
    <dgm:pt modelId="{BE7597C4-C05E-4304-991C-FFB45798FCA0}" type="sibTrans" cxnId="{276E1BC5-CAF7-4CDD-BB9E-500B1E00A8B0}">
      <dgm:prSet/>
      <dgm:spPr/>
      <dgm:t>
        <a:bodyPr/>
        <a:lstStyle/>
        <a:p>
          <a:endParaRPr lang="en-US"/>
        </a:p>
      </dgm:t>
    </dgm:pt>
    <dgm:pt modelId="{E8A52CBE-8DE7-441F-8E01-B7EF27C21DB2}">
      <dgm:prSet/>
      <dgm:spPr/>
      <dgm:t>
        <a:bodyPr/>
        <a:lstStyle/>
        <a:p>
          <a:r>
            <a:rPr lang="en-IE" b="1"/>
            <a:t>Personal Details will host all your personal detail including email address, phone number, banking info for payroll etc. </a:t>
          </a:r>
          <a:endParaRPr lang="en-US" b="1"/>
        </a:p>
      </dgm:t>
    </dgm:pt>
    <dgm:pt modelId="{05CD8423-1C52-45F6-AF1F-C4B0392E7229}" type="parTrans" cxnId="{521D31B8-3EBB-4023-B3C4-519A2EE62BD0}">
      <dgm:prSet/>
      <dgm:spPr/>
      <dgm:t>
        <a:bodyPr/>
        <a:lstStyle/>
        <a:p>
          <a:endParaRPr lang="en-US"/>
        </a:p>
      </dgm:t>
    </dgm:pt>
    <dgm:pt modelId="{A71FBC37-C611-4641-89F9-FF908DE9C8B1}" type="sibTrans" cxnId="{521D31B8-3EBB-4023-B3C4-519A2EE62BD0}">
      <dgm:prSet/>
      <dgm:spPr/>
      <dgm:t>
        <a:bodyPr/>
        <a:lstStyle/>
        <a:p>
          <a:endParaRPr lang="en-US"/>
        </a:p>
      </dgm:t>
    </dgm:pt>
    <dgm:pt modelId="{43A7C810-477E-4E05-9E81-158F6BD38791}">
      <dgm:prSet/>
      <dgm:spPr/>
      <dgm:t>
        <a:bodyPr/>
        <a:lstStyle/>
        <a:p>
          <a:r>
            <a:rPr lang="en-IE" b="1"/>
            <a:t>Resources will host any files in relation to your contract, HR policies and any polices signed by you will be stored within Company Documents. </a:t>
          </a:r>
          <a:endParaRPr lang="en-US" b="1"/>
        </a:p>
      </dgm:t>
    </dgm:pt>
    <dgm:pt modelId="{32FD600A-5A56-4FFA-80A2-90088CBC0DF0}" type="parTrans" cxnId="{4F34D89A-4072-4839-AACB-9A07B7630013}">
      <dgm:prSet/>
      <dgm:spPr/>
      <dgm:t>
        <a:bodyPr/>
        <a:lstStyle/>
        <a:p>
          <a:endParaRPr lang="en-US"/>
        </a:p>
      </dgm:t>
    </dgm:pt>
    <dgm:pt modelId="{C32A9EBA-B410-4DCE-82AA-8C51A5D794A8}" type="sibTrans" cxnId="{4F34D89A-4072-4839-AACB-9A07B7630013}">
      <dgm:prSet/>
      <dgm:spPr/>
      <dgm:t>
        <a:bodyPr/>
        <a:lstStyle/>
        <a:p>
          <a:endParaRPr lang="en-US"/>
        </a:p>
      </dgm:t>
    </dgm:pt>
    <dgm:pt modelId="{A412CD33-A7C6-4957-BF4E-E9FFE2E7477A}">
      <dgm:prSet/>
      <dgm:spPr/>
      <dgm:t>
        <a:bodyPr/>
        <a:lstStyle/>
        <a:p>
          <a:r>
            <a:rPr lang="en-IE" b="1"/>
            <a:t>System details will host your Manager, groups and departments you belong to including any permissions</a:t>
          </a:r>
          <a:r>
            <a:rPr lang="en-IE"/>
            <a:t>. </a:t>
          </a:r>
          <a:br>
            <a:rPr lang="en-IE"/>
          </a:br>
          <a:endParaRPr lang="en-US"/>
        </a:p>
      </dgm:t>
    </dgm:pt>
    <dgm:pt modelId="{64B71C01-D4D6-4133-A84E-7DB91149092E}" type="parTrans" cxnId="{CB6ECE02-8E28-4F76-A29C-93D36164A66E}">
      <dgm:prSet/>
      <dgm:spPr/>
      <dgm:t>
        <a:bodyPr/>
        <a:lstStyle/>
        <a:p>
          <a:endParaRPr lang="en-US"/>
        </a:p>
      </dgm:t>
    </dgm:pt>
    <dgm:pt modelId="{C3647527-2EAA-434D-B026-05D258D980BF}" type="sibTrans" cxnId="{CB6ECE02-8E28-4F76-A29C-93D36164A66E}">
      <dgm:prSet/>
      <dgm:spPr/>
      <dgm:t>
        <a:bodyPr/>
        <a:lstStyle/>
        <a:p>
          <a:endParaRPr lang="en-US"/>
        </a:p>
      </dgm:t>
    </dgm:pt>
    <dgm:pt modelId="{5CCE9171-3404-46D6-853B-52C5468666EF}">
      <dgm:prSet/>
      <dgm:spPr/>
      <dgm:t>
        <a:bodyPr/>
        <a:lstStyle/>
        <a:p>
          <a:r>
            <a:rPr lang="en-IE" b="1"/>
            <a:t>You can also add any Training &amp; Qualification to this tab.</a:t>
          </a:r>
          <a:endParaRPr lang="en-US" b="1"/>
        </a:p>
      </dgm:t>
    </dgm:pt>
    <dgm:pt modelId="{D6747C8A-4710-425B-8DFD-BCCEC894C5B7}" type="parTrans" cxnId="{6832FF15-8B40-46FD-9592-F25A557C1E14}">
      <dgm:prSet/>
      <dgm:spPr/>
      <dgm:t>
        <a:bodyPr/>
        <a:lstStyle/>
        <a:p>
          <a:endParaRPr lang="en-US"/>
        </a:p>
      </dgm:t>
    </dgm:pt>
    <dgm:pt modelId="{5E0B37BB-B56C-45BD-887C-E84AF85A9DB8}" type="sibTrans" cxnId="{6832FF15-8B40-46FD-9592-F25A557C1E14}">
      <dgm:prSet/>
      <dgm:spPr/>
      <dgm:t>
        <a:bodyPr/>
        <a:lstStyle/>
        <a:p>
          <a:endParaRPr lang="en-US"/>
        </a:p>
      </dgm:t>
    </dgm:pt>
    <dgm:pt modelId="{78956C0D-5C3E-4680-A66F-210B4EF7AFC1}" type="pres">
      <dgm:prSet presAssocID="{F461C54E-0EF4-459D-AC33-C5181D871BFD}" presName="linear" presStyleCnt="0">
        <dgm:presLayoutVars>
          <dgm:animLvl val="lvl"/>
          <dgm:resizeHandles val="exact"/>
        </dgm:presLayoutVars>
      </dgm:prSet>
      <dgm:spPr/>
    </dgm:pt>
    <dgm:pt modelId="{1635EFC0-9137-4A40-A3C5-9FD59C4CFA2C}" type="pres">
      <dgm:prSet presAssocID="{51E9E9BA-F7FE-4D0A-8A02-A8EB3B9C94ED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7EE4F71B-6923-4963-A09D-2ACF3CE535AF}" type="pres">
      <dgm:prSet presAssocID="{1CC74780-C262-4C11-A3DE-51A1A05DEFB4}" presName="spacer" presStyleCnt="0"/>
      <dgm:spPr/>
    </dgm:pt>
    <dgm:pt modelId="{F2D4BE8A-7B95-4AA7-8EF6-6414D92A619B}" type="pres">
      <dgm:prSet presAssocID="{7954A138-5529-4093-96A4-0DFEEE0B08FC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F39EB796-57BE-4B31-8279-A5C54AF2A81E}" type="pres">
      <dgm:prSet presAssocID="{BE7597C4-C05E-4304-991C-FFB45798FCA0}" presName="spacer" presStyleCnt="0"/>
      <dgm:spPr/>
    </dgm:pt>
    <dgm:pt modelId="{1E5F2C17-9792-4A9F-9E93-C3870E671293}" type="pres">
      <dgm:prSet presAssocID="{E8A52CBE-8DE7-441F-8E01-B7EF27C21DB2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70447439-EEE5-461D-99D6-EB73629EFF79}" type="pres">
      <dgm:prSet presAssocID="{A71FBC37-C611-4641-89F9-FF908DE9C8B1}" presName="spacer" presStyleCnt="0"/>
      <dgm:spPr/>
    </dgm:pt>
    <dgm:pt modelId="{5E52ED99-A15F-4056-9FC4-D5FABDC6C0AA}" type="pres">
      <dgm:prSet presAssocID="{43A7C810-477E-4E05-9E81-158F6BD38791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B4AEA0E5-88D8-40C2-AE3C-19382551E5AA}" type="pres">
      <dgm:prSet presAssocID="{C32A9EBA-B410-4DCE-82AA-8C51A5D794A8}" presName="spacer" presStyleCnt="0"/>
      <dgm:spPr/>
    </dgm:pt>
    <dgm:pt modelId="{DC7717CF-8198-4BC4-A029-17F534EE18CB}" type="pres">
      <dgm:prSet presAssocID="{A412CD33-A7C6-4957-BF4E-E9FFE2E7477A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B9D14CB4-616C-4E35-A1F8-754D6FCE4B0E}" type="pres">
      <dgm:prSet presAssocID="{C3647527-2EAA-434D-B026-05D258D980BF}" presName="spacer" presStyleCnt="0"/>
      <dgm:spPr/>
    </dgm:pt>
    <dgm:pt modelId="{D675F82E-3024-4E6B-90BB-F833BC5486B4}" type="pres">
      <dgm:prSet presAssocID="{5CCE9171-3404-46D6-853B-52C5468666EF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CB6ECE02-8E28-4F76-A29C-93D36164A66E}" srcId="{F461C54E-0EF4-459D-AC33-C5181D871BFD}" destId="{A412CD33-A7C6-4957-BF4E-E9FFE2E7477A}" srcOrd="4" destOrd="0" parTransId="{64B71C01-D4D6-4133-A84E-7DB91149092E}" sibTransId="{C3647527-2EAA-434D-B026-05D258D980BF}"/>
    <dgm:cxn modelId="{9DD35D0E-493B-4989-8C84-0652B02C9773}" type="presOf" srcId="{51E9E9BA-F7FE-4D0A-8A02-A8EB3B9C94ED}" destId="{1635EFC0-9137-4A40-A3C5-9FD59C4CFA2C}" srcOrd="0" destOrd="0" presId="urn:microsoft.com/office/officeart/2005/8/layout/vList2"/>
    <dgm:cxn modelId="{6832FF15-8B40-46FD-9592-F25A557C1E14}" srcId="{F461C54E-0EF4-459D-AC33-C5181D871BFD}" destId="{5CCE9171-3404-46D6-853B-52C5468666EF}" srcOrd="5" destOrd="0" parTransId="{D6747C8A-4710-425B-8DFD-BCCEC894C5B7}" sibTransId="{5E0B37BB-B56C-45BD-887C-E84AF85A9DB8}"/>
    <dgm:cxn modelId="{6F605029-A815-467E-A9E9-471E6DD5AE29}" type="presOf" srcId="{A412CD33-A7C6-4957-BF4E-E9FFE2E7477A}" destId="{DC7717CF-8198-4BC4-A029-17F534EE18CB}" srcOrd="0" destOrd="0" presId="urn:microsoft.com/office/officeart/2005/8/layout/vList2"/>
    <dgm:cxn modelId="{20B2D262-ECA9-4D02-BA2B-A0774CD6CBDE}" type="presOf" srcId="{F461C54E-0EF4-459D-AC33-C5181D871BFD}" destId="{78956C0D-5C3E-4680-A66F-210B4EF7AFC1}" srcOrd="0" destOrd="0" presId="urn:microsoft.com/office/officeart/2005/8/layout/vList2"/>
    <dgm:cxn modelId="{CE8DCF45-481E-408A-9DBA-555ECC8AA2B6}" type="presOf" srcId="{E8A52CBE-8DE7-441F-8E01-B7EF27C21DB2}" destId="{1E5F2C17-9792-4A9F-9E93-C3870E671293}" srcOrd="0" destOrd="0" presId="urn:microsoft.com/office/officeart/2005/8/layout/vList2"/>
    <dgm:cxn modelId="{5990A054-B649-43DD-A8D3-01A424A5EA07}" type="presOf" srcId="{7954A138-5529-4093-96A4-0DFEEE0B08FC}" destId="{F2D4BE8A-7B95-4AA7-8EF6-6414D92A619B}" srcOrd="0" destOrd="0" presId="urn:microsoft.com/office/officeart/2005/8/layout/vList2"/>
    <dgm:cxn modelId="{AAAA2C8D-800D-40B4-9329-3FE8E6766E1C}" type="presOf" srcId="{5CCE9171-3404-46D6-853B-52C5468666EF}" destId="{D675F82E-3024-4E6B-90BB-F833BC5486B4}" srcOrd="0" destOrd="0" presId="urn:microsoft.com/office/officeart/2005/8/layout/vList2"/>
    <dgm:cxn modelId="{4F34D89A-4072-4839-AACB-9A07B7630013}" srcId="{F461C54E-0EF4-459D-AC33-C5181D871BFD}" destId="{43A7C810-477E-4E05-9E81-158F6BD38791}" srcOrd="3" destOrd="0" parTransId="{32FD600A-5A56-4FFA-80A2-90088CBC0DF0}" sibTransId="{C32A9EBA-B410-4DCE-82AA-8C51A5D794A8}"/>
    <dgm:cxn modelId="{521D31B8-3EBB-4023-B3C4-519A2EE62BD0}" srcId="{F461C54E-0EF4-459D-AC33-C5181D871BFD}" destId="{E8A52CBE-8DE7-441F-8E01-B7EF27C21DB2}" srcOrd="2" destOrd="0" parTransId="{05CD8423-1C52-45F6-AF1F-C4B0392E7229}" sibTransId="{A71FBC37-C611-4641-89F9-FF908DE9C8B1}"/>
    <dgm:cxn modelId="{276E1BC5-CAF7-4CDD-BB9E-500B1E00A8B0}" srcId="{F461C54E-0EF4-459D-AC33-C5181D871BFD}" destId="{7954A138-5529-4093-96A4-0DFEEE0B08FC}" srcOrd="1" destOrd="0" parTransId="{F0297F73-72AB-41EC-8124-31E322DA1B82}" sibTransId="{BE7597C4-C05E-4304-991C-FFB45798FCA0}"/>
    <dgm:cxn modelId="{9851BDCA-C84B-4F0B-BC69-827B6F5DD36B}" type="presOf" srcId="{43A7C810-477E-4E05-9E81-158F6BD38791}" destId="{5E52ED99-A15F-4056-9FC4-D5FABDC6C0AA}" srcOrd="0" destOrd="0" presId="urn:microsoft.com/office/officeart/2005/8/layout/vList2"/>
    <dgm:cxn modelId="{C0B99CD5-7065-489E-A81B-17F6E0D6F8BF}" srcId="{F461C54E-0EF4-459D-AC33-C5181D871BFD}" destId="{51E9E9BA-F7FE-4D0A-8A02-A8EB3B9C94ED}" srcOrd="0" destOrd="0" parTransId="{23E7CEB7-37C7-4659-BBE6-265908139920}" sibTransId="{1CC74780-C262-4C11-A3DE-51A1A05DEFB4}"/>
    <dgm:cxn modelId="{B4B4DAA8-533E-469A-952D-E5CF58C7A563}" type="presParOf" srcId="{78956C0D-5C3E-4680-A66F-210B4EF7AFC1}" destId="{1635EFC0-9137-4A40-A3C5-9FD59C4CFA2C}" srcOrd="0" destOrd="0" presId="urn:microsoft.com/office/officeart/2005/8/layout/vList2"/>
    <dgm:cxn modelId="{5E7D0FA0-C104-4807-9261-DB95326F1E2D}" type="presParOf" srcId="{78956C0D-5C3E-4680-A66F-210B4EF7AFC1}" destId="{7EE4F71B-6923-4963-A09D-2ACF3CE535AF}" srcOrd="1" destOrd="0" presId="urn:microsoft.com/office/officeart/2005/8/layout/vList2"/>
    <dgm:cxn modelId="{F20C2F7B-B99E-49AD-94F4-58814CD4DA8B}" type="presParOf" srcId="{78956C0D-5C3E-4680-A66F-210B4EF7AFC1}" destId="{F2D4BE8A-7B95-4AA7-8EF6-6414D92A619B}" srcOrd="2" destOrd="0" presId="urn:microsoft.com/office/officeart/2005/8/layout/vList2"/>
    <dgm:cxn modelId="{099E2B2E-5D28-4498-962A-E7CCE90DA634}" type="presParOf" srcId="{78956C0D-5C3E-4680-A66F-210B4EF7AFC1}" destId="{F39EB796-57BE-4B31-8279-A5C54AF2A81E}" srcOrd="3" destOrd="0" presId="urn:microsoft.com/office/officeart/2005/8/layout/vList2"/>
    <dgm:cxn modelId="{EE386449-7F59-42C6-9AF3-4679CA2D7888}" type="presParOf" srcId="{78956C0D-5C3E-4680-A66F-210B4EF7AFC1}" destId="{1E5F2C17-9792-4A9F-9E93-C3870E671293}" srcOrd="4" destOrd="0" presId="urn:microsoft.com/office/officeart/2005/8/layout/vList2"/>
    <dgm:cxn modelId="{D9A22D67-D39A-49CF-BB3E-152DDFFD09F6}" type="presParOf" srcId="{78956C0D-5C3E-4680-A66F-210B4EF7AFC1}" destId="{70447439-EEE5-461D-99D6-EB73629EFF79}" srcOrd="5" destOrd="0" presId="urn:microsoft.com/office/officeart/2005/8/layout/vList2"/>
    <dgm:cxn modelId="{A5870E6E-2F05-4062-A838-A85A21ACECD4}" type="presParOf" srcId="{78956C0D-5C3E-4680-A66F-210B4EF7AFC1}" destId="{5E52ED99-A15F-4056-9FC4-D5FABDC6C0AA}" srcOrd="6" destOrd="0" presId="urn:microsoft.com/office/officeart/2005/8/layout/vList2"/>
    <dgm:cxn modelId="{E69B5006-FDDF-4D76-9A22-928EC68850E8}" type="presParOf" srcId="{78956C0D-5C3E-4680-A66F-210B4EF7AFC1}" destId="{B4AEA0E5-88D8-40C2-AE3C-19382551E5AA}" srcOrd="7" destOrd="0" presId="urn:microsoft.com/office/officeart/2005/8/layout/vList2"/>
    <dgm:cxn modelId="{ADC4BC4A-B310-4A3E-BA81-44064E71EAC6}" type="presParOf" srcId="{78956C0D-5C3E-4680-A66F-210B4EF7AFC1}" destId="{DC7717CF-8198-4BC4-A029-17F534EE18CB}" srcOrd="8" destOrd="0" presId="urn:microsoft.com/office/officeart/2005/8/layout/vList2"/>
    <dgm:cxn modelId="{7614C2FF-70FF-4B5E-A9EE-F356C24A2956}" type="presParOf" srcId="{78956C0D-5C3E-4680-A66F-210B4EF7AFC1}" destId="{B9D14CB4-616C-4E35-A1F8-754D6FCE4B0E}" srcOrd="9" destOrd="0" presId="urn:microsoft.com/office/officeart/2005/8/layout/vList2"/>
    <dgm:cxn modelId="{A4E71753-A8FA-44FE-BD07-9DD41AA906CE}" type="presParOf" srcId="{78956C0D-5C3E-4680-A66F-210B4EF7AFC1}" destId="{D675F82E-3024-4E6B-90BB-F833BC5486B4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92BAF3-CCAA-4641-A26C-46E5A9053C65}">
      <dsp:nvSpPr>
        <dsp:cNvPr id="0" name=""/>
        <dsp:cNvSpPr/>
      </dsp:nvSpPr>
      <dsp:spPr>
        <a:xfrm>
          <a:off x="835" y="0"/>
          <a:ext cx="3381951" cy="304482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4062" tIns="0" rIns="334062" bIns="330200" numCol="1" spcCol="1270" anchor="t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900" kern="1200"/>
            <a:t>1</a:t>
          </a:r>
          <a:r>
            <a:rPr lang="en-IE" sz="1900" kern="1200" baseline="30000"/>
            <a:t>st</a:t>
          </a:r>
          <a:r>
            <a:rPr lang="en-IE" sz="1900" kern="1200"/>
            <a:t> tile shows the amount of remaining annual leave days, including pending leave requests. You can also Apply for leave here. </a:t>
          </a:r>
          <a:endParaRPr lang="en-US" sz="1900" kern="1200"/>
        </a:p>
      </dsp:txBody>
      <dsp:txXfrm>
        <a:off x="835" y="1217930"/>
        <a:ext cx="3381951" cy="1826895"/>
      </dsp:txXfrm>
    </dsp:sp>
    <dsp:sp modelId="{CDE8E07E-4480-45F8-ACD6-E1AA8B61DADE}">
      <dsp:nvSpPr>
        <dsp:cNvPr id="0" name=""/>
        <dsp:cNvSpPr/>
      </dsp:nvSpPr>
      <dsp:spPr>
        <a:xfrm>
          <a:off x="835" y="0"/>
          <a:ext cx="3381951" cy="121793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4062" tIns="165100" rIns="334062" bIns="165100" numCol="1" spcCol="1270" anchor="ctr" anchorCtr="0">
          <a:noAutofit/>
        </a:bodyPr>
        <a:lstStyle/>
        <a:p>
          <a:pPr marL="0" lvl="0" indent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/>
            <a:t>01</a:t>
          </a:r>
        </a:p>
      </dsp:txBody>
      <dsp:txXfrm>
        <a:off x="835" y="0"/>
        <a:ext cx="3381951" cy="1217930"/>
      </dsp:txXfrm>
    </dsp:sp>
    <dsp:sp modelId="{37D88B49-D470-44A8-AA24-94DA5FFEBB28}">
      <dsp:nvSpPr>
        <dsp:cNvPr id="0" name=""/>
        <dsp:cNvSpPr/>
      </dsp:nvSpPr>
      <dsp:spPr>
        <a:xfrm>
          <a:off x="3653343" y="0"/>
          <a:ext cx="3381951" cy="304482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4062" tIns="0" rIns="334062" bIns="330200" numCol="1" spcCol="1270" anchor="t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900" kern="1200"/>
            <a:t>2</a:t>
          </a:r>
          <a:r>
            <a:rPr lang="en-IE" sz="1900" kern="1200" baseline="30000"/>
            <a:t>nd</a:t>
          </a:r>
          <a:r>
            <a:rPr lang="en-IE" sz="1900" kern="1200"/>
            <a:t> tile show any requests you need to complete on HR Duo, be that signing of a HR Doc, notifications etc. </a:t>
          </a:r>
          <a:endParaRPr lang="en-US" sz="1900" kern="1200"/>
        </a:p>
      </dsp:txBody>
      <dsp:txXfrm>
        <a:off x="3653343" y="1217930"/>
        <a:ext cx="3381951" cy="1826895"/>
      </dsp:txXfrm>
    </dsp:sp>
    <dsp:sp modelId="{F345146A-3888-4420-9902-9E01244C68CA}">
      <dsp:nvSpPr>
        <dsp:cNvPr id="0" name=""/>
        <dsp:cNvSpPr/>
      </dsp:nvSpPr>
      <dsp:spPr>
        <a:xfrm>
          <a:off x="3653343" y="0"/>
          <a:ext cx="3381951" cy="121793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4062" tIns="165100" rIns="334062" bIns="165100" numCol="1" spcCol="1270" anchor="ctr" anchorCtr="0">
          <a:noAutofit/>
        </a:bodyPr>
        <a:lstStyle/>
        <a:p>
          <a:pPr marL="0" lvl="0" indent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/>
            <a:t>02</a:t>
          </a:r>
        </a:p>
      </dsp:txBody>
      <dsp:txXfrm>
        <a:off x="3653343" y="0"/>
        <a:ext cx="3381951" cy="1217930"/>
      </dsp:txXfrm>
    </dsp:sp>
    <dsp:sp modelId="{ECE6ECA6-E690-4571-AEE9-593D6179D2D6}">
      <dsp:nvSpPr>
        <dsp:cNvPr id="0" name=""/>
        <dsp:cNvSpPr/>
      </dsp:nvSpPr>
      <dsp:spPr>
        <a:xfrm>
          <a:off x="7305851" y="0"/>
          <a:ext cx="3381951" cy="304482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4062" tIns="0" rIns="334062" bIns="330200" numCol="1" spcCol="1270" anchor="t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900" kern="1200"/>
            <a:t>3</a:t>
          </a:r>
          <a:r>
            <a:rPr lang="en-IE" sz="1900" kern="1200" baseline="30000"/>
            <a:t>rd</a:t>
          </a:r>
          <a:r>
            <a:rPr lang="en-IE" sz="1900" kern="1200"/>
            <a:t> tile is your Leave Summary and you can also Apply For Leave here too. </a:t>
          </a:r>
          <a:endParaRPr lang="en-US" sz="1900" kern="1200"/>
        </a:p>
      </dsp:txBody>
      <dsp:txXfrm>
        <a:off x="7305851" y="1217930"/>
        <a:ext cx="3381951" cy="1826895"/>
      </dsp:txXfrm>
    </dsp:sp>
    <dsp:sp modelId="{08E99886-5C0F-4477-AF9B-79E50ADB18CF}">
      <dsp:nvSpPr>
        <dsp:cNvPr id="0" name=""/>
        <dsp:cNvSpPr/>
      </dsp:nvSpPr>
      <dsp:spPr>
        <a:xfrm>
          <a:off x="7305851" y="0"/>
          <a:ext cx="3381951" cy="121793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4062" tIns="165100" rIns="334062" bIns="165100" numCol="1" spcCol="1270" anchor="ctr" anchorCtr="0">
          <a:noAutofit/>
        </a:bodyPr>
        <a:lstStyle/>
        <a:p>
          <a:pPr marL="0" lvl="0" indent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/>
            <a:t>03</a:t>
          </a:r>
        </a:p>
      </dsp:txBody>
      <dsp:txXfrm>
        <a:off x="7305851" y="0"/>
        <a:ext cx="3381951" cy="12179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958953-32CF-429D-8926-6CAEABB77122}">
      <dsp:nvSpPr>
        <dsp:cNvPr id="0" name=""/>
        <dsp:cNvSpPr/>
      </dsp:nvSpPr>
      <dsp:spPr>
        <a:xfrm>
          <a:off x="1186" y="876555"/>
          <a:ext cx="4163899" cy="26440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345CBA6-4443-4EA5-A32A-C018C6C9C239}">
      <dsp:nvSpPr>
        <dsp:cNvPr id="0" name=""/>
        <dsp:cNvSpPr/>
      </dsp:nvSpPr>
      <dsp:spPr>
        <a:xfrm>
          <a:off x="463841" y="1316078"/>
          <a:ext cx="4163899" cy="26440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500" kern="1200"/>
            <a:t>As a LTD Consultant, your annual leave balance will show as 0. </a:t>
          </a:r>
          <a:br>
            <a:rPr lang="en-IE" sz="2500" kern="1200"/>
          </a:br>
          <a:endParaRPr lang="en-US" sz="2500" kern="1200"/>
        </a:p>
      </dsp:txBody>
      <dsp:txXfrm>
        <a:off x="541283" y="1393520"/>
        <a:ext cx="4009015" cy="2489192"/>
      </dsp:txXfrm>
    </dsp:sp>
    <dsp:sp modelId="{B25005DC-40ED-4286-8919-6F6B3CADF49A}">
      <dsp:nvSpPr>
        <dsp:cNvPr id="0" name=""/>
        <dsp:cNvSpPr/>
      </dsp:nvSpPr>
      <dsp:spPr>
        <a:xfrm>
          <a:off x="5090397" y="876555"/>
          <a:ext cx="4163899" cy="26440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8303F03-FB67-42F1-89A1-A9589A61015B}">
      <dsp:nvSpPr>
        <dsp:cNvPr id="0" name=""/>
        <dsp:cNvSpPr/>
      </dsp:nvSpPr>
      <dsp:spPr>
        <a:xfrm>
          <a:off x="5553052" y="1316078"/>
          <a:ext cx="4163899" cy="26440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500" kern="1200"/>
            <a:t>However, we do ask that you submit leave on the portal for visibility purposes. Your Manager will get a notification and will follow process for approving leave. </a:t>
          </a:r>
          <a:endParaRPr lang="en-US" sz="2500" kern="1200"/>
        </a:p>
      </dsp:txBody>
      <dsp:txXfrm>
        <a:off x="5630494" y="1393520"/>
        <a:ext cx="4009015" cy="24891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30CE58-8E77-4D85-B48E-D01AEA7D67DF}">
      <dsp:nvSpPr>
        <dsp:cNvPr id="0" name=""/>
        <dsp:cNvSpPr/>
      </dsp:nvSpPr>
      <dsp:spPr>
        <a:xfrm>
          <a:off x="843400" y="3149"/>
          <a:ext cx="2813074" cy="168784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100" kern="1200"/>
            <a:t>Once your HR Manager assigns you a Review, it will show on your Dashboard under Action Requests.</a:t>
          </a:r>
          <a:endParaRPr lang="en-US" sz="2100" kern="1200"/>
        </a:p>
      </dsp:txBody>
      <dsp:txXfrm>
        <a:off x="843400" y="3149"/>
        <a:ext cx="2813074" cy="1687844"/>
      </dsp:txXfrm>
    </dsp:sp>
    <dsp:sp modelId="{313A9166-D39B-4F71-9AA7-A306FA5980D7}">
      <dsp:nvSpPr>
        <dsp:cNvPr id="0" name=""/>
        <dsp:cNvSpPr/>
      </dsp:nvSpPr>
      <dsp:spPr>
        <a:xfrm>
          <a:off x="3937782" y="3149"/>
          <a:ext cx="2813074" cy="168784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100" kern="1200"/>
            <a:t>Click on the request. </a:t>
          </a:r>
          <a:endParaRPr lang="en-US" sz="2100" kern="1200"/>
        </a:p>
      </dsp:txBody>
      <dsp:txXfrm>
        <a:off x="3937782" y="3149"/>
        <a:ext cx="2813074" cy="1687844"/>
      </dsp:txXfrm>
    </dsp:sp>
    <dsp:sp modelId="{C8EE1CE0-C59B-4AB8-8EF5-790D564E6F01}">
      <dsp:nvSpPr>
        <dsp:cNvPr id="0" name=""/>
        <dsp:cNvSpPr/>
      </dsp:nvSpPr>
      <dsp:spPr>
        <a:xfrm>
          <a:off x="7032164" y="3149"/>
          <a:ext cx="2813074" cy="168784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100" kern="1200"/>
            <a:t>Click on Complete Review.</a:t>
          </a:r>
          <a:endParaRPr lang="en-US" sz="2100" kern="1200"/>
        </a:p>
      </dsp:txBody>
      <dsp:txXfrm>
        <a:off x="7032164" y="3149"/>
        <a:ext cx="2813074" cy="1687844"/>
      </dsp:txXfrm>
    </dsp:sp>
    <dsp:sp modelId="{FA8BA947-B4F7-4142-822B-AF6891996E2A}">
      <dsp:nvSpPr>
        <dsp:cNvPr id="0" name=""/>
        <dsp:cNvSpPr/>
      </dsp:nvSpPr>
      <dsp:spPr>
        <a:xfrm>
          <a:off x="843400" y="1972302"/>
          <a:ext cx="2813074" cy="168784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100" kern="1200"/>
            <a:t>Complete the review your HR Manager assigns to you.  </a:t>
          </a:r>
          <a:endParaRPr lang="en-US" sz="2100" kern="1200"/>
        </a:p>
      </dsp:txBody>
      <dsp:txXfrm>
        <a:off x="843400" y="1972302"/>
        <a:ext cx="2813074" cy="1687844"/>
      </dsp:txXfrm>
    </dsp:sp>
    <dsp:sp modelId="{91F8C22A-7A18-442F-B4E0-F59439E252A5}">
      <dsp:nvSpPr>
        <dsp:cNvPr id="0" name=""/>
        <dsp:cNvSpPr/>
      </dsp:nvSpPr>
      <dsp:spPr>
        <a:xfrm>
          <a:off x="3937782" y="1972302"/>
          <a:ext cx="2813074" cy="168784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tx1"/>
              </a:solidFill>
            </a:rPr>
            <a:t>To review completed Reviews, head to Performance and click on My Reviews. </a:t>
          </a:r>
        </a:p>
      </dsp:txBody>
      <dsp:txXfrm>
        <a:off x="3937782" y="1972302"/>
        <a:ext cx="2813074" cy="1687844"/>
      </dsp:txXfrm>
    </dsp:sp>
    <dsp:sp modelId="{413A515D-2996-4FA5-B0AA-A286B934891A}">
      <dsp:nvSpPr>
        <dsp:cNvPr id="0" name=""/>
        <dsp:cNvSpPr/>
      </dsp:nvSpPr>
      <dsp:spPr>
        <a:xfrm>
          <a:off x="7032164" y="1972302"/>
          <a:ext cx="2813074" cy="168784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Within here, you can see whether your HR Manager has completed the review on their end or not. </a:t>
          </a:r>
        </a:p>
      </dsp:txBody>
      <dsp:txXfrm>
        <a:off x="7032164" y="1972302"/>
        <a:ext cx="2813074" cy="1687844"/>
      </dsp:txXfrm>
    </dsp:sp>
    <dsp:sp modelId="{9871BEEF-0345-49F5-9158-29B5D3740D6F}">
      <dsp:nvSpPr>
        <dsp:cNvPr id="0" name=""/>
        <dsp:cNvSpPr/>
      </dsp:nvSpPr>
      <dsp:spPr>
        <a:xfrm>
          <a:off x="3937782" y="3941454"/>
          <a:ext cx="2813074" cy="168784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You will also be able to  see your HR Manager’s responses too </a:t>
          </a:r>
        </a:p>
      </dsp:txBody>
      <dsp:txXfrm>
        <a:off x="3937782" y="3941454"/>
        <a:ext cx="2813074" cy="16878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35EFC0-9137-4A40-A3C5-9FD59C4CFA2C}">
      <dsp:nvSpPr>
        <dsp:cNvPr id="0" name=""/>
        <dsp:cNvSpPr/>
      </dsp:nvSpPr>
      <dsp:spPr>
        <a:xfrm>
          <a:off x="0" y="15615"/>
          <a:ext cx="10688637" cy="9898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b="1" kern="1200"/>
            <a:t>Chat Log: Within here, any conversation between you and your Manager will be stored here. Your Manager can only begin the Chat Log. </a:t>
          </a:r>
          <a:br>
            <a:rPr lang="en-IE" sz="1800" b="1" kern="1200"/>
          </a:br>
          <a:endParaRPr lang="en-US" sz="1800" b="1" kern="1200"/>
        </a:p>
      </dsp:txBody>
      <dsp:txXfrm>
        <a:off x="48319" y="63934"/>
        <a:ext cx="10591999" cy="893182"/>
      </dsp:txXfrm>
    </dsp:sp>
    <dsp:sp modelId="{F2D4BE8A-7B95-4AA7-8EF6-6414D92A619B}">
      <dsp:nvSpPr>
        <dsp:cNvPr id="0" name=""/>
        <dsp:cNvSpPr/>
      </dsp:nvSpPr>
      <dsp:spPr>
        <a:xfrm>
          <a:off x="0" y="1057275"/>
          <a:ext cx="10688637" cy="9898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b="1" kern="1200"/>
            <a:t>Contract Details will host all your contract details </a:t>
          </a:r>
          <a:br>
            <a:rPr lang="en-IE" sz="1800" kern="1200"/>
          </a:br>
          <a:endParaRPr lang="en-US" sz="1800" kern="1200"/>
        </a:p>
      </dsp:txBody>
      <dsp:txXfrm>
        <a:off x="48319" y="1105594"/>
        <a:ext cx="10591999" cy="893182"/>
      </dsp:txXfrm>
    </dsp:sp>
    <dsp:sp modelId="{1E5F2C17-9792-4A9F-9E93-C3870E671293}">
      <dsp:nvSpPr>
        <dsp:cNvPr id="0" name=""/>
        <dsp:cNvSpPr/>
      </dsp:nvSpPr>
      <dsp:spPr>
        <a:xfrm>
          <a:off x="0" y="2098934"/>
          <a:ext cx="10688637" cy="9898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b="1" kern="1200"/>
            <a:t>Personal Details will host all your personal detail including email address, phone number, banking info for payroll etc. </a:t>
          </a:r>
          <a:endParaRPr lang="en-US" sz="1800" b="1" kern="1200"/>
        </a:p>
      </dsp:txBody>
      <dsp:txXfrm>
        <a:off x="48319" y="2147253"/>
        <a:ext cx="10591999" cy="893182"/>
      </dsp:txXfrm>
    </dsp:sp>
    <dsp:sp modelId="{5E52ED99-A15F-4056-9FC4-D5FABDC6C0AA}">
      <dsp:nvSpPr>
        <dsp:cNvPr id="0" name=""/>
        <dsp:cNvSpPr/>
      </dsp:nvSpPr>
      <dsp:spPr>
        <a:xfrm>
          <a:off x="0" y="3140594"/>
          <a:ext cx="10688637" cy="9898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b="1" kern="1200"/>
            <a:t>Resources will host any files in relation to your contract, HR policies and any polices signed by you will be stored within Company Documents. </a:t>
          </a:r>
          <a:endParaRPr lang="en-US" sz="1800" b="1" kern="1200"/>
        </a:p>
      </dsp:txBody>
      <dsp:txXfrm>
        <a:off x="48319" y="3188913"/>
        <a:ext cx="10591999" cy="893182"/>
      </dsp:txXfrm>
    </dsp:sp>
    <dsp:sp modelId="{DC7717CF-8198-4BC4-A029-17F534EE18CB}">
      <dsp:nvSpPr>
        <dsp:cNvPr id="0" name=""/>
        <dsp:cNvSpPr/>
      </dsp:nvSpPr>
      <dsp:spPr>
        <a:xfrm>
          <a:off x="0" y="4182254"/>
          <a:ext cx="10688637" cy="9898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b="1" kern="1200"/>
            <a:t>System details will host your Manager, groups and departments you belong to including any permissions</a:t>
          </a:r>
          <a:r>
            <a:rPr lang="en-IE" sz="1800" kern="1200"/>
            <a:t>. </a:t>
          </a:r>
          <a:br>
            <a:rPr lang="en-IE" sz="1800" kern="1200"/>
          </a:br>
          <a:endParaRPr lang="en-US" sz="1800" kern="1200"/>
        </a:p>
      </dsp:txBody>
      <dsp:txXfrm>
        <a:off x="48319" y="4230573"/>
        <a:ext cx="10591999" cy="893182"/>
      </dsp:txXfrm>
    </dsp:sp>
    <dsp:sp modelId="{D675F82E-3024-4E6B-90BB-F833BC5486B4}">
      <dsp:nvSpPr>
        <dsp:cNvPr id="0" name=""/>
        <dsp:cNvSpPr/>
      </dsp:nvSpPr>
      <dsp:spPr>
        <a:xfrm>
          <a:off x="0" y="5223914"/>
          <a:ext cx="10688637" cy="9898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b="1" kern="1200"/>
            <a:t>You can also add any Training &amp; Qualification to this tab.</a:t>
          </a:r>
          <a:endParaRPr lang="en-US" sz="1800" b="1" kern="1200"/>
        </a:p>
      </dsp:txBody>
      <dsp:txXfrm>
        <a:off x="48319" y="5272233"/>
        <a:ext cx="10591999" cy="8931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169920" cy="480061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90" y="0"/>
            <a:ext cx="3169920" cy="480061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7C0EF4E-C12C-4928-8BF3-6D8B34C703B0}" type="datetimeFigureOut">
              <a:rPr lang="en-US"/>
              <a:pPr>
                <a:defRPr/>
              </a:pPr>
              <a:t>2/27/2026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119474"/>
            <a:ext cx="3169920" cy="480061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90" y="9119474"/>
            <a:ext cx="3169920" cy="480061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5D75B0D-543C-443C-BCA4-D6C2E6DE7E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4826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169920" cy="480061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90" y="0"/>
            <a:ext cx="3169920" cy="480061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4B08314-F8D2-4270-8D0C-6633A9B8AF18}" type="datetimeFigureOut">
              <a:rPr lang="en-US"/>
              <a:pPr>
                <a:defRPr/>
              </a:pPr>
              <a:t>2/27/2026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720725"/>
            <a:ext cx="5086350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2" y="4560570"/>
            <a:ext cx="5852160" cy="4320541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pt-PT" noProof="0"/>
              <a:t>Click to edit Master text styles</a:t>
            </a:r>
          </a:p>
          <a:p>
            <a:pPr lvl="1"/>
            <a:r>
              <a:rPr lang="pt-PT" noProof="0"/>
              <a:t>Second level</a:t>
            </a:r>
          </a:p>
          <a:p>
            <a:pPr lvl="2"/>
            <a:r>
              <a:rPr lang="pt-PT" noProof="0"/>
              <a:t>Third level</a:t>
            </a:r>
          </a:p>
          <a:p>
            <a:pPr lvl="3"/>
            <a:r>
              <a:rPr lang="pt-PT" noProof="0"/>
              <a:t>Fourth level</a:t>
            </a:r>
          </a:p>
          <a:p>
            <a:pPr lvl="4"/>
            <a:r>
              <a:rPr lang="pt-PT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119474"/>
            <a:ext cx="3169920" cy="480061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90" y="9119474"/>
            <a:ext cx="3169920" cy="480061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B49822F-46FA-4D31-B04D-124A0828E9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7373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97754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97754" algn="l" defTabSz="497754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95507" algn="l" defTabSz="497754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493261" algn="l" defTabSz="497754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991015" algn="l" defTabSz="497754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488768" algn="l" defTabSz="49775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49775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49775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49775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Cover 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453630"/>
            <a:ext cx="10688638" cy="8016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9058" y="3507289"/>
            <a:ext cx="4671080" cy="2286000"/>
          </a:xfrm>
          <a:prstGeom prst="rect">
            <a:avLst/>
          </a:prstGeom>
        </p:spPr>
        <p:txBody>
          <a:bodyPr lIns="99551" tIns="49775" rIns="99551" bIns="49775">
            <a:noAutofit/>
          </a:bodyPr>
          <a:lstStyle>
            <a:lvl1pPr algn="l">
              <a:defRPr sz="3200" b="1" i="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2D2161-DAD2-40F0-B971-507CB646A6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8464" y="-93277"/>
            <a:ext cx="4683713" cy="24749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TEXT › 2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3" y="-14766"/>
            <a:ext cx="10739543" cy="7592380"/>
          </a:xfrm>
          <a:prstGeom prst="rect">
            <a:avLst/>
          </a:prstGeom>
        </p:spPr>
      </p:pic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0181707" y="0"/>
            <a:ext cx="506931" cy="330467"/>
          </a:xfrm>
          <a:prstGeom prst="rect">
            <a:avLst/>
          </a:prstGeom>
        </p:spPr>
        <p:txBody>
          <a:bodyPr lIns="99551" tIns="49775" rIns="99551" bIns="49775" anchor="ctr"/>
          <a:lstStyle>
            <a:defPPr>
              <a:defRPr lang="en-US"/>
            </a:defPPr>
            <a:lvl1pPr algn="ctr" defTabSz="497754" rtl="0" fontAlgn="auto">
              <a:spcBef>
                <a:spcPts val="0"/>
              </a:spcBef>
              <a:spcAft>
                <a:spcPts val="0"/>
              </a:spcAft>
              <a:defRPr sz="900" b="0" i="0" kern="1200" spc="-15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97754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995507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493261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1991015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488768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986522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484275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982029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2678886B-B6A8-4AA8-861A-D8F9F80DE57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11 Marcador de texto"/>
          <p:cNvSpPr>
            <a:spLocks noGrp="1"/>
          </p:cNvSpPr>
          <p:nvPr>
            <p:ph type="body" sz="quarter" idx="15"/>
          </p:nvPr>
        </p:nvSpPr>
        <p:spPr>
          <a:xfrm>
            <a:off x="2481200" y="793098"/>
            <a:ext cx="7151920" cy="348341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r">
              <a:buNone/>
              <a:defRPr lang="es-ES" sz="1600" b="1" i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  <a:prstGeom prst="rect">
            <a:avLst/>
          </a:prstGeom>
        </p:spPr>
        <p:txBody>
          <a:bodyPr lIns="99551" tIns="49775" rIns="99551" bIns="49775" anchor="b">
            <a:noAutofit/>
          </a:bodyPr>
          <a:lstStyle>
            <a:lvl1pPr algn="r">
              <a:defRPr lang="en-US" sz="2000" b="1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9 Marcador de contenido"/>
          <p:cNvSpPr>
            <a:spLocks noGrp="1"/>
          </p:cNvSpPr>
          <p:nvPr>
            <p:ph sz="quarter" idx="11" hasCustomPrompt="1"/>
          </p:nvPr>
        </p:nvSpPr>
        <p:spPr>
          <a:xfrm>
            <a:off x="506927" y="1562507"/>
            <a:ext cx="9718139" cy="4836710"/>
          </a:xfrm>
          <a:prstGeom prst="rect">
            <a:avLst/>
          </a:prstGeom>
        </p:spPr>
        <p:txBody>
          <a:bodyPr lIns="99551" tIns="49775" rIns="99551" bIns="49775" numCol="2"/>
          <a:lstStyle>
            <a:lvl1pPr marL="0" indent="0">
              <a:buNone/>
              <a:defRPr sz="1600" b="0" i="0">
                <a:solidFill>
                  <a:srgbClr val="032D47"/>
                </a:solidFill>
                <a:latin typeface="Calibri"/>
                <a:cs typeface="Calibri"/>
              </a:defRPr>
            </a:lvl1pPr>
            <a:lvl2pPr marL="808850" indent="-311096">
              <a:buFont typeface="Arial"/>
              <a:buChar char="•"/>
              <a:defRPr sz="1600" b="0" i="0">
                <a:solidFill>
                  <a:srgbClr val="032D47"/>
                </a:solidFill>
                <a:latin typeface="Calibri"/>
                <a:cs typeface="Calibri"/>
              </a:defRPr>
            </a:lvl2pPr>
            <a:lvl3pPr marL="1244384" indent="-248877">
              <a:buFont typeface="Courier New"/>
              <a:buChar char="o"/>
              <a:defRPr sz="1600" b="0" i="0">
                <a:solidFill>
                  <a:srgbClr val="032D47"/>
                </a:solidFill>
                <a:latin typeface="Calibri"/>
                <a:cs typeface="Calibri"/>
              </a:defRPr>
            </a:lvl3pPr>
            <a:lvl4pPr>
              <a:defRPr sz="1600" b="0" i="0">
                <a:solidFill>
                  <a:srgbClr val="032D47"/>
                </a:solidFill>
                <a:latin typeface="Calibri"/>
                <a:cs typeface="Calibri"/>
              </a:defRPr>
            </a:lvl4pPr>
            <a:lvl5pPr>
              <a:defRPr sz="1600" b="0" i="0">
                <a:solidFill>
                  <a:srgbClr val="032D47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s-ES"/>
              <a:t>Click to edit text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3rd level</a:t>
            </a:r>
          </a:p>
          <a:p>
            <a:pPr lvl="3"/>
            <a:r>
              <a:rPr lang="es-ES"/>
              <a:t>4th Level</a:t>
            </a:r>
          </a:p>
          <a:p>
            <a:pPr lvl="4"/>
            <a:r>
              <a:rPr lang="es-ES"/>
              <a:t>5fh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908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TEXT ›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3" y="-14766"/>
            <a:ext cx="10739543" cy="7592380"/>
          </a:xfrm>
          <a:prstGeom prst="rect">
            <a:avLst/>
          </a:prstGeom>
        </p:spPr>
      </p:pic>
      <p:sp>
        <p:nvSpPr>
          <p:cNvPr id="9" name="11 Marcador de texto"/>
          <p:cNvSpPr>
            <a:spLocks noGrp="1"/>
          </p:cNvSpPr>
          <p:nvPr>
            <p:ph type="body" sz="quarter" idx="15"/>
          </p:nvPr>
        </p:nvSpPr>
        <p:spPr>
          <a:xfrm>
            <a:off x="2481200" y="793098"/>
            <a:ext cx="7151920" cy="348341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r">
              <a:buNone/>
              <a:defRPr lang="es-ES" sz="1600" b="1" i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  <a:prstGeom prst="rect">
            <a:avLst/>
          </a:prstGeom>
        </p:spPr>
        <p:txBody>
          <a:bodyPr lIns="99551" tIns="49775" rIns="99551" bIns="49775" anchor="b">
            <a:noAutofit/>
          </a:bodyPr>
          <a:lstStyle>
            <a:lvl1pPr algn="r">
              <a:defRPr lang="en-US" sz="2000" b="1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0181707" y="0"/>
            <a:ext cx="506931" cy="330467"/>
          </a:xfrm>
          <a:prstGeom prst="rect">
            <a:avLst/>
          </a:prstGeom>
        </p:spPr>
        <p:txBody>
          <a:bodyPr lIns="99551" tIns="49775" rIns="99551" bIns="49775" anchor="ctr"/>
          <a:lstStyle>
            <a:defPPr>
              <a:defRPr lang="en-US"/>
            </a:defPPr>
            <a:lvl1pPr algn="ctr" defTabSz="497754" rtl="0" fontAlgn="auto">
              <a:spcBef>
                <a:spcPts val="0"/>
              </a:spcBef>
              <a:spcAft>
                <a:spcPts val="0"/>
              </a:spcAft>
              <a:defRPr sz="900" b="0" i="0" kern="1200" spc="-15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97754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995507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493261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1991015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488768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986522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484275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982029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2678886B-B6A8-4AA8-861A-D8F9F80DE57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11 Marcador de texto"/>
          <p:cNvSpPr>
            <a:spLocks noGrp="1"/>
          </p:cNvSpPr>
          <p:nvPr>
            <p:ph type="body" sz="quarter" idx="13"/>
          </p:nvPr>
        </p:nvSpPr>
        <p:spPr>
          <a:xfrm>
            <a:off x="506930" y="1388687"/>
            <a:ext cx="9776757" cy="428965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l">
              <a:buNone/>
              <a:defRPr lang="es-ES" sz="1800" b="1" i="0" dirty="0" smtClean="0">
                <a:solidFill>
                  <a:srgbClr val="032D47"/>
                </a:solidFill>
                <a:latin typeface="Calibri"/>
                <a:cs typeface="Calibri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9 Marcador de contenido"/>
          <p:cNvSpPr>
            <a:spLocks noGrp="1"/>
          </p:cNvSpPr>
          <p:nvPr>
            <p:ph sz="quarter" idx="11" hasCustomPrompt="1"/>
          </p:nvPr>
        </p:nvSpPr>
        <p:spPr>
          <a:xfrm>
            <a:off x="506930" y="1817652"/>
            <a:ext cx="9776757" cy="4356209"/>
          </a:xfrm>
          <a:prstGeom prst="rect">
            <a:avLst/>
          </a:prstGeom>
        </p:spPr>
        <p:txBody>
          <a:bodyPr lIns="99551" tIns="49775" rIns="99551" bIns="49775"/>
          <a:lstStyle>
            <a:lvl1pPr marL="0" indent="0">
              <a:buNone/>
              <a:defRPr sz="1600" b="0" i="0">
                <a:solidFill>
                  <a:srgbClr val="000000"/>
                </a:solidFill>
                <a:latin typeface="Calibri"/>
                <a:cs typeface="Calibri"/>
              </a:defRPr>
            </a:lvl1pPr>
            <a:lvl2pPr marL="808850" indent="-311096">
              <a:buFont typeface="Arial"/>
              <a:buChar char="•"/>
              <a:defRPr sz="1600" b="0" i="0">
                <a:solidFill>
                  <a:srgbClr val="000000"/>
                </a:solidFill>
                <a:latin typeface="Calibri"/>
                <a:cs typeface="Calibri"/>
              </a:defRPr>
            </a:lvl2pPr>
            <a:lvl3pPr marL="1244384" indent="-248877">
              <a:buFont typeface="Courier New"/>
              <a:buChar char="o"/>
              <a:defRPr sz="1600" b="0" i="0" baseline="0">
                <a:solidFill>
                  <a:srgbClr val="000000"/>
                </a:solidFill>
                <a:latin typeface="Calibri"/>
                <a:cs typeface="Calibri"/>
              </a:defRPr>
            </a:lvl3pPr>
            <a:lvl4pPr>
              <a:defRPr sz="1600" b="0" i="0">
                <a:solidFill>
                  <a:srgbClr val="000000"/>
                </a:solidFill>
                <a:latin typeface="Calibri"/>
                <a:cs typeface="Calibri"/>
              </a:defRPr>
            </a:lvl4pPr>
            <a:lvl5pPr>
              <a:defRPr sz="1600" b="0" i="0">
                <a:solidFill>
                  <a:srgbClr val="000000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s-ES"/>
              <a:t>Click to edit text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3rd level</a:t>
            </a:r>
          </a:p>
          <a:p>
            <a:pPr lvl="3"/>
            <a:r>
              <a:rPr lang="es-ES"/>
              <a:t>4th Level</a:t>
            </a:r>
          </a:p>
          <a:p>
            <a:pPr lvl="4"/>
            <a:r>
              <a:rPr lang="es-ES"/>
              <a:t>5fh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598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TEXT /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3" y="-14766"/>
            <a:ext cx="10739543" cy="7592380"/>
          </a:xfrm>
          <a:prstGeom prst="rect">
            <a:avLst/>
          </a:prstGeom>
        </p:spPr>
      </p:pic>
      <p:sp>
        <p:nvSpPr>
          <p:cNvPr id="12" name="11 Marcador de texto"/>
          <p:cNvSpPr>
            <a:spLocks noGrp="1"/>
          </p:cNvSpPr>
          <p:nvPr>
            <p:ph type="body" sz="quarter" idx="15"/>
          </p:nvPr>
        </p:nvSpPr>
        <p:spPr>
          <a:xfrm>
            <a:off x="2481200" y="793098"/>
            <a:ext cx="7151920" cy="348341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r">
              <a:buNone/>
              <a:defRPr lang="es-ES" sz="1600" b="1" i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  <a:prstGeom prst="rect">
            <a:avLst/>
          </a:prstGeom>
        </p:spPr>
        <p:txBody>
          <a:bodyPr lIns="99551" tIns="49775" rIns="99551" bIns="49775" anchor="b">
            <a:noAutofit/>
          </a:bodyPr>
          <a:lstStyle>
            <a:lvl1pPr algn="r">
              <a:defRPr lang="en-US" sz="2000" b="1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0181707" y="0"/>
            <a:ext cx="506931" cy="330467"/>
          </a:xfrm>
          <a:prstGeom prst="rect">
            <a:avLst/>
          </a:prstGeom>
        </p:spPr>
        <p:txBody>
          <a:bodyPr lIns="99551" tIns="49775" rIns="99551" bIns="49775" anchor="ctr"/>
          <a:lstStyle>
            <a:defPPr>
              <a:defRPr lang="en-US"/>
            </a:defPPr>
            <a:lvl1pPr algn="ctr" defTabSz="497754" rtl="0" fontAlgn="auto">
              <a:spcBef>
                <a:spcPts val="0"/>
              </a:spcBef>
              <a:spcAft>
                <a:spcPts val="0"/>
              </a:spcAft>
              <a:defRPr sz="900" b="0" i="0" kern="1200" spc="-15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97754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995507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493261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1991015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488768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986522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484275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982029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2678886B-B6A8-4AA8-861A-D8F9F80DE57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11 Marcador de texto"/>
          <p:cNvSpPr>
            <a:spLocks noGrp="1"/>
          </p:cNvSpPr>
          <p:nvPr>
            <p:ph type="body" sz="quarter" idx="13"/>
          </p:nvPr>
        </p:nvSpPr>
        <p:spPr>
          <a:xfrm>
            <a:off x="506930" y="1388687"/>
            <a:ext cx="9747413" cy="428965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l">
              <a:buNone/>
              <a:defRPr lang="es-ES" sz="1800" b="1" i="0" dirty="0" smtClean="0">
                <a:solidFill>
                  <a:srgbClr val="032D47"/>
                </a:solidFill>
                <a:latin typeface="Calibri"/>
                <a:cs typeface="Calibri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9 Marcador de contenido"/>
          <p:cNvSpPr>
            <a:spLocks noGrp="1"/>
          </p:cNvSpPr>
          <p:nvPr>
            <p:ph sz="quarter" idx="11" hasCustomPrompt="1"/>
          </p:nvPr>
        </p:nvSpPr>
        <p:spPr>
          <a:xfrm>
            <a:off x="506930" y="1817652"/>
            <a:ext cx="9747413" cy="2090318"/>
          </a:xfrm>
          <a:prstGeom prst="rect">
            <a:avLst/>
          </a:prstGeom>
        </p:spPr>
        <p:txBody>
          <a:bodyPr lIns="99551" tIns="49775" rIns="99551" bIns="49775"/>
          <a:lstStyle>
            <a:lvl1pPr marL="0" indent="0">
              <a:buNone/>
              <a:defRPr sz="1600" b="0" i="0" baseline="0">
                <a:solidFill>
                  <a:srgbClr val="032D47"/>
                </a:solidFill>
                <a:latin typeface="Calibri"/>
                <a:cs typeface="Calibri"/>
              </a:defRPr>
            </a:lvl1pPr>
            <a:lvl2pPr marL="808850" indent="-311096">
              <a:buFont typeface="Arial"/>
              <a:buChar char="•"/>
              <a:defRPr sz="1600" b="0" i="0">
                <a:solidFill>
                  <a:srgbClr val="032D47"/>
                </a:solidFill>
                <a:latin typeface="Calibri"/>
                <a:cs typeface="Calibri"/>
              </a:defRPr>
            </a:lvl2pPr>
            <a:lvl3pPr>
              <a:defRPr sz="1700" b="0" i="0">
                <a:solidFill>
                  <a:srgbClr val="032D47"/>
                </a:solidFill>
                <a:latin typeface="Neris Light"/>
                <a:cs typeface="Neris Light"/>
              </a:defRPr>
            </a:lvl3pPr>
            <a:lvl4pPr>
              <a:defRPr sz="1700" b="0" i="0">
                <a:solidFill>
                  <a:srgbClr val="032D47"/>
                </a:solidFill>
                <a:latin typeface="Neris Light"/>
                <a:cs typeface="Neris Light"/>
              </a:defRPr>
            </a:lvl4pPr>
            <a:lvl5pPr>
              <a:defRPr sz="1700" b="0" i="0">
                <a:solidFill>
                  <a:srgbClr val="032D47"/>
                </a:solidFill>
                <a:latin typeface="Neris Light"/>
                <a:cs typeface="Neris Light"/>
              </a:defRPr>
            </a:lvl5pPr>
          </a:lstStyle>
          <a:p>
            <a:pPr lvl="0"/>
            <a:r>
              <a:rPr lang="es-ES"/>
              <a:t>Click to edit text</a:t>
            </a:r>
          </a:p>
          <a:p>
            <a:pPr lvl="1"/>
            <a:r>
              <a:rPr lang="es-ES"/>
              <a:t>Second Level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>
          <a:xfrm>
            <a:off x="506930" y="3907970"/>
            <a:ext cx="9747413" cy="2934919"/>
          </a:xfrm>
          <a:prstGeom prst="rect">
            <a:avLst/>
          </a:prstGeom>
          <a:noFill/>
        </p:spPr>
        <p:txBody>
          <a:bodyPr lIns="99551" tIns="49775" rIns="99551" bIns="49775"/>
          <a:lstStyle>
            <a:lvl1pPr marL="0" indent="0">
              <a:buNone/>
              <a:defRPr sz="3500">
                <a:latin typeface="+mn-lt"/>
              </a:defRPr>
            </a:lvl1pPr>
            <a:lvl2pPr marL="497754" indent="0">
              <a:buNone/>
              <a:defRPr sz="3000"/>
            </a:lvl2pPr>
            <a:lvl3pPr marL="995507" indent="0">
              <a:buNone/>
              <a:defRPr sz="2600"/>
            </a:lvl3pPr>
            <a:lvl4pPr marL="1493261" indent="0">
              <a:buNone/>
              <a:defRPr sz="2200"/>
            </a:lvl4pPr>
            <a:lvl5pPr marL="1991015" indent="0">
              <a:buNone/>
              <a:defRPr sz="2200"/>
            </a:lvl5pPr>
            <a:lvl6pPr marL="2488768" indent="0">
              <a:buNone/>
              <a:defRPr sz="2200"/>
            </a:lvl6pPr>
            <a:lvl7pPr marL="2986522" indent="0">
              <a:buNone/>
              <a:defRPr sz="2200"/>
            </a:lvl7pPr>
            <a:lvl8pPr marL="3484275" indent="0">
              <a:buNone/>
              <a:defRPr sz="2200"/>
            </a:lvl8pPr>
            <a:lvl9pPr marL="3982029" indent="0">
              <a:buNone/>
              <a:defRPr sz="2200"/>
            </a:lvl9pPr>
          </a:lstStyle>
          <a:p>
            <a:r>
              <a:rPr lang="pt-PT" err="1"/>
              <a:t>Drag</a:t>
            </a:r>
            <a:r>
              <a:rPr lang="pt-PT"/>
              <a:t> </a:t>
            </a:r>
            <a:r>
              <a:rPr lang="pt-PT" err="1"/>
              <a:t>picture</a:t>
            </a:r>
            <a:r>
              <a:rPr lang="pt-PT"/>
              <a:t> to </a:t>
            </a:r>
            <a:r>
              <a:rPr lang="pt-PT" err="1"/>
              <a:t>placeholder</a:t>
            </a:r>
            <a:r>
              <a:rPr lang="pt-PT"/>
              <a:t> </a:t>
            </a:r>
            <a:r>
              <a:rPr lang="pt-PT" err="1"/>
              <a:t>or</a:t>
            </a:r>
            <a:r>
              <a:rPr lang="pt-PT"/>
              <a:t> </a:t>
            </a:r>
            <a:r>
              <a:rPr lang="pt-PT" err="1"/>
              <a:t>click</a:t>
            </a:r>
            <a:r>
              <a:rPr lang="pt-PT"/>
              <a:t> </a:t>
            </a:r>
            <a:r>
              <a:rPr lang="pt-PT" err="1"/>
              <a:t>icon</a:t>
            </a:r>
            <a:r>
              <a:rPr lang="pt-PT"/>
              <a:t> to </a:t>
            </a:r>
            <a:r>
              <a:rPr lang="pt-PT" err="1"/>
              <a:t>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370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TEXT /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3" y="-14766"/>
            <a:ext cx="10739543" cy="7592380"/>
          </a:xfrm>
          <a:prstGeom prst="rect">
            <a:avLst/>
          </a:prstGeom>
        </p:spPr>
      </p:pic>
      <p:sp>
        <p:nvSpPr>
          <p:cNvPr id="12" name="11 Marcador de texto"/>
          <p:cNvSpPr>
            <a:spLocks noGrp="1"/>
          </p:cNvSpPr>
          <p:nvPr>
            <p:ph type="body" sz="quarter" idx="15"/>
          </p:nvPr>
        </p:nvSpPr>
        <p:spPr>
          <a:xfrm>
            <a:off x="2481200" y="793098"/>
            <a:ext cx="7151920" cy="348341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r">
              <a:buNone/>
              <a:defRPr lang="es-ES" sz="1600" b="1" i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  <a:prstGeom prst="rect">
            <a:avLst/>
          </a:prstGeom>
        </p:spPr>
        <p:txBody>
          <a:bodyPr lIns="99551" tIns="49775" rIns="99551" bIns="49775" anchor="b">
            <a:noAutofit/>
          </a:bodyPr>
          <a:lstStyle>
            <a:lvl1pPr algn="r">
              <a:defRPr lang="en-US" sz="2000" b="1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0181707" y="0"/>
            <a:ext cx="506931" cy="330467"/>
          </a:xfrm>
          <a:prstGeom prst="rect">
            <a:avLst/>
          </a:prstGeom>
        </p:spPr>
        <p:txBody>
          <a:bodyPr lIns="99551" tIns="49775" rIns="99551" bIns="49775" anchor="ctr"/>
          <a:lstStyle>
            <a:defPPr>
              <a:defRPr lang="en-US"/>
            </a:defPPr>
            <a:lvl1pPr algn="ctr" defTabSz="497754" rtl="0" fontAlgn="auto">
              <a:spcBef>
                <a:spcPts val="0"/>
              </a:spcBef>
              <a:spcAft>
                <a:spcPts val="0"/>
              </a:spcAft>
              <a:defRPr sz="900" b="0" i="0" kern="1200" spc="-15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97754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995507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493261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1991015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488768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986522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484275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982029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2678886B-B6A8-4AA8-861A-D8F9F80DE57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9 Marcador de contenido"/>
          <p:cNvSpPr>
            <a:spLocks noGrp="1"/>
          </p:cNvSpPr>
          <p:nvPr>
            <p:ph sz="quarter" idx="11" hasCustomPrompt="1"/>
          </p:nvPr>
        </p:nvSpPr>
        <p:spPr>
          <a:xfrm>
            <a:off x="506929" y="1817652"/>
            <a:ext cx="4756486" cy="5105501"/>
          </a:xfrm>
          <a:prstGeom prst="rect">
            <a:avLst/>
          </a:prstGeom>
        </p:spPr>
        <p:txBody>
          <a:bodyPr lIns="99551" tIns="49775" rIns="99551" bIns="49775"/>
          <a:lstStyle>
            <a:lvl1pPr marL="0" indent="0">
              <a:buNone/>
              <a:defRPr sz="1600" b="0" i="0" baseline="0">
                <a:solidFill>
                  <a:srgbClr val="032D47"/>
                </a:solidFill>
                <a:latin typeface="Calibri"/>
                <a:cs typeface="Calibri"/>
              </a:defRPr>
            </a:lvl1pPr>
            <a:lvl2pPr marL="808850" indent="-311096">
              <a:buFont typeface="Arial"/>
              <a:buChar char="•"/>
              <a:defRPr sz="1600" b="0" i="0">
                <a:solidFill>
                  <a:srgbClr val="032D47"/>
                </a:solidFill>
                <a:latin typeface="Calibri"/>
                <a:cs typeface="Calibri"/>
              </a:defRPr>
            </a:lvl2pPr>
            <a:lvl3pPr>
              <a:defRPr sz="1700" b="0" i="0">
                <a:solidFill>
                  <a:srgbClr val="032D47"/>
                </a:solidFill>
                <a:latin typeface="Neris Light"/>
                <a:cs typeface="Neris Light"/>
              </a:defRPr>
            </a:lvl3pPr>
            <a:lvl4pPr>
              <a:defRPr sz="1700" b="0" i="0">
                <a:solidFill>
                  <a:srgbClr val="032D47"/>
                </a:solidFill>
                <a:latin typeface="Neris Light"/>
                <a:cs typeface="Neris Light"/>
              </a:defRPr>
            </a:lvl4pPr>
            <a:lvl5pPr>
              <a:defRPr sz="1700" b="0" i="0">
                <a:solidFill>
                  <a:srgbClr val="032D47"/>
                </a:solidFill>
                <a:latin typeface="Neris Light"/>
                <a:cs typeface="Neris Light"/>
              </a:defRPr>
            </a:lvl5pPr>
          </a:lstStyle>
          <a:p>
            <a:pPr lvl="0"/>
            <a:r>
              <a:rPr lang="es-ES"/>
              <a:t>Click to edit text</a:t>
            </a:r>
          </a:p>
          <a:p>
            <a:pPr lvl="1"/>
            <a:r>
              <a:rPr lang="es-ES"/>
              <a:t>Second Level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>
          <a:xfrm>
            <a:off x="5373321" y="1817652"/>
            <a:ext cx="4848365" cy="5105502"/>
          </a:xfrm>
          <a:prstGeom prst="rect">
            <a:avLst/>
          </a:prstGeom>
          <a:noFill/>
        </p:spPr>
        <p:txBody>
          <a:bodyPr lIns="99551" tIns="49775" rIns="99551" bIns="49775"/>
          <a:lstStyle>
            <a:lvl1pPr marL="0" indent="0">
              <a:buNone/>
              <a:defRPr sz="3500"/>
            </a:lvl1pPr>
            <a:lvl2pPr marL="497754" indent="0">
              <a:buNone/>
              <a:defRPr sz="3000"/>
            </a:lvl2pPr>
            <a:lvl3pPr marL="995507" indent="0">
              <a:buNone/>
              <a:defRPr sz="2600"/>
            </a:lvl3pPr>
            <a:lvl4pPr marL="1493261" indent="0">
              <a:buNone/>
              <a:defRPr sz="2200"/>
            </a:lvl4pPr>
            <a:lvl5pPr marL="1991015" indent="0">
              <a:buNone/>
              <a:defRPr sz="2200"/>
            </a:lvl5pPr>
            <a:lvl6pPr marL="2488768" indent="0">
              <a:buNone/>
              <a:defRPr sz="2200"/>
            </a:lvl6pPr>
            <a:lvl7pPr marL="2986522" indent="0">
              <a:buNone/>
              <a:defRPr sz="2200"/>
            </a:lvl7pPr>
            <a:lvl8pPr marL="3484275" indent="0">
              <a:buNone/>
              <a:defRPr sz="2200"/>
            </a:lvl8pPr>
            <a:lvl9pPr marL="3982029" indent="0">
              <a:buNone/>
              <a:defRPr sz="2200"/>
            </a:lvl9pPr>
          </a:lstStyle>
          <a:p>
            <a:r>
              <a:rPr lang="pt-PT" err="1"/>
              <a:t>Drag</a:t>
            </a:r>
            <a:r>
              <a:rPr lang="pt-PT"/>
              <a:t> </a:t>
            </a:r>
            <a:r>
              <a:rPr lang="pt-PT" err="1"/>
              <a:t>picture</a:t>
            </a:r>
            <a:r>
              <a:rPr lang="pt-PT"/>
              <a:t> to </a:t>
            </a:r>
            <a:r>
              <a:rPr lang="pt-PT" err="1"/>
              <a:t>placeholder</a:t>
            </a:r>
            <a:r>
              <a:rPr lang="pt-PT"/>
              <a:t> </a:t>
            </a:r>
            <a:r>
              <a:rPr lang="pt-PT" err="1"/>
              <a:t>or</a:t>
            </a:r>
            <a:r>
              <a:rPr lang="pt-PT"/>
              <a:t> </a:t>
            </a:r>
            <a:r>
              <a:rPr lang="pt-PT" err="1"/>
              <a:t>click</a:t>
            </a:r>
            <a:r>
              <a:rPr lang="pt-PT"/>
              <a:t> </a:t>
            </a:r>
            <a:r>
              <a:rPr lang="pt-PT" err="1"/>
              <a:t>icon</a:t>
            </a:r>
            <a:r>
              <a:rPr lang="pt-PT"/>
              <a:t> to </a:t>
            </a:r>
            <a:r>
              <a:rPr lang="pt-PT" err="1"/>
              <a:t>add</a:t>
            </a:r>
            <a:endParaRPr lang="en-US"/>
          </a:p>
        </p:txBody>
      </p:sp>
      <p:sp>
        <p:nvSpPr>
          <p:cNvPr id="13" name="11 Marcador de texto"/>
          <p:cNvSpPr>
            <a:spLocks noGrp="1"/>
          </p:cNvSpPr>
          <p:nvPr>
            <p:ph type="body" sz="quarter" idx="12"/>
          </p:nvPr>
        </p:nvSpPr>
        <p:spPr>
          <a:xfrm>
            <a:off x="506930" y="1388687"/>
            <a:ext cx="9315365" cy="428965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l">
              <a:buNone/>
              <a:defRPr lang="es-ES" sz="1800" b="1" i="0" dirty="0" smtClean="0">
                <a:solidFill>
                  <a:srgbClr val="032D47"/>
                </a:solidFill>
                <a:latin typeface="Calibri"/>
                <a:cs typeface="Calibri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2701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3" y="-14766"/>
            <a:ext cx="10739543" cy="7592380"/>
          </a:xfrm>
          <a:prstGeom prst="rect">
            <a:avLst/>
          </a:prstGeom>
        </p:spPr>
      </p:pic>
      <p:sp>
        <p:nvSpPr>
          <p:cNvPr id="8" name="11 Marcador de texto"/>
          <p:cNvSpPr>
            <a:spLocks noGrp="1"/>
          </p:cNvSpPr>
          <p:nvPr>
            <p:ph type="body" sz="quarter" idx="15"/>
          </p:nvPr>
        </p:nvSpPr>
        <p:spPr>
          <a:xfrm>
            <a:off x="2481200" y="793098"/>
            <a:ext cx="7151920" cy="348341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r">
              <a:buNone/>
              <a:defRPr lang="es-ES" sz="1600" b="1" i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  <a:prstGeom prst="rect">
            <a:avLst/>
          </a:prstGeom>
        </p:spPr>
        <p:txBody>
          <a:bodyPr lIns="99551" tIns="49775" rIns="99551" bIns="49775" anchor="b">
            <a:noAutofit/>
          </a:bodyPr>
          <a:lstStyle>
            <a:lvl1pPr algn="r">
              <a:defRPr lang="en-US" sz="2000" b="1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>
          <a:xfrm>
            <a:off x="-28012" y="1628078"/>
            <a:ext cx="10744660" cy="5934772"/>
          </a:xfrm>
          <a:prstGeom prst="rect">
            <a:avLst/>
          </a:prstGeom>
          <a:noFill/>
        </p:spPr>
        <p:txBody>
          <a:bodyPr lIns="99551" tIns="49775" rIns="99551" bIns="49775"/>
          <a:lstStyle>
            <a:lvl1pPr marL="0" indent="0">
              <a:buNone/>
              <a:defRPr sz="3500"/>
            </a:lvl1pPr>
            <a:lvl2pPr marL="497754" indent="0">
              <a:buNone/>
              <a:defRPr sz="3000"/>
            </a:lvl2pPr>
            <a:lvl3pPr marL="995507" indent="0">
              <a:buNone/>
              <a:defRPr sz="2600"/>
            </a:lvl3pPr>
            <a:lvl4pPr marL="1493261" indent="0">
              <a:buNone/>
              <a:defRPr sz="2200"/>
            </a:lvl4pPr>
            <a:lvl5pPr marL="1991015" indent="0">
              <a:buNone/>
              <a:defRPr sz="2200"/>
            </a:lvl5pPr>
            <a:lvl6pPr marL="2488768" indent="0">
              <a:buNone/>
              <a:defRPr sz="2200"/>
            </a:lvl6pPr>
            <a:lvl7pPr marL="2986522" indent="0">
              <a:buNone/>
              <a:defRPr sz="2200"/>
            </a:lvl7pPr>
            <a:lvl8pPr marL="3484275" indent="0">
              <a:buNone/>
              <a:defRPr sz="2200"/>
            </a:lvl8pPr>
            <a:lvl9pPr marL="3982029" indent="0">
              <a:buNone/>
              <a:defRPr sz="2200"/>
            </a:lvl9pPr>
          </a:lstStyle>
          <a:p>
            <a:r>
              <a:rPr lang="pt-PT" err="1"/>
              <a:t>Drag</a:t>
            </a:r>
            <a:r>
              <a:rPr lang="pt-PT"/>
              <a:t> </a:t>
            </a:r>
            <a:r>
              <a:rPr lang="pt-PT" err="1"/>
              <a:t>picture</a:t>
            </a:r>
            <a:r>
              <a:rPr lang="pt-PT"/>
              <a:t> to </a:t>
            </a:r>
            <a:r>
              <a:rPr lang="pt-PT" err="1"/>
              <a:t>placeholder</a:t>
            </a:r>
            <a:r>
              <a:rPr lang="pt-PT"/>
              <a:t> </a:t>
            </a:r>
            <a:r>
              <a:rPr lang="pt-PT" err="1"/>
              <a:t>or</a:t>
            </a:r>
            <a:r>
              <a:rPr lang="pt-PT"/>
              <a:t> </a:t>
            </a:r>
            <a:r>
              <a:rPr lang="pt-PT" err="1"/>
              <a:t>click</a:t>
            </a:r>
            <a:r>
              <a:rPr lang="pt-PT"/>
              <a:t> </a:t>
            </a:r>
            <a:r>
              <a:rPr lang="pt-PT" err="1"/>
              <a:t>icon</a:t>
            </a:r>
            <a:r>
              <a:rPr lang="pt-PT"/>
              <a:t> to </a:t>
            </a:r>
            <a:r>
              <a:rPr lang="pt-PT" err="1"/>
              <a:t>add</a:t>
            </a:r>
            <a:endParaRPr lang="en-US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0181707" y="0"/>
            <a:ext cx="506931" cy="330467"/>
          </a:xfrm>
          <a:prstGeom prst="rect">
            <a:avLst/>
          </a:prstGeom>
        </p:spPr>
        <p:txBody>
          <a:bodyPr lIns="99551" tIns="49775" rIns="99551" bIns="49775" anchor="ctr"/>
          <a:lstStyle>
            <a:defPPr>
              <a:defRPr lang="en-US"/>
            </a:defPPr>
            <a:lvl1pPr algn="ctr" defTabSz="497754" rtl="0" fontAlgn="auto">
              <a:spcBef>
                <a:spcPts val="0"/>
              </a:spcBef>
              <a:spcAft>
                <a:spcPts val="0"/>
              </a:spcAft>
              <a:defRPr sz="900" b="0" i="0" kern="1200" spc="-15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97754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995507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493261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1991015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488768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986522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484275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982029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2678886B-B6A8-4AA8-861A-D8F9F80DE57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106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SC •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3" y="-14766"/>
            <a:ext cx="10739543" cy="7592380"/>
          </a:xfrm>
          <a:prstGeom prst="rect">
            <a:avLst/>
          </a:prstGeom>
        </p:spPr>
      </p:pic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  <a:prstGeom prst="rect">
            <a:avLst/>
          </a:prstGeom>
        </p:spPr>
        <p:txBody>
          <a:bodyPr lIns="99551" tIns="49775" rIns="99551" bIns="49775" anchor="b">
            <a:noAutofit/>
          </a:bodyPr>
          <a:lstStyle>
            <a:lvl1pPr algn="r">
              <a:defRPr lang="en-US" sz="2000" b="1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0181707" y="0"/>
            <a:ext cx="506931" cy="330467"/>
          </a:xfrm>
          <a:prstGeom prst="rect">
            <a:avLst/>
          </a:prstGeom>
        </p:spPr>
        <p:txBody>
          <a:bodyPr lIns="99551" tIns="49775" rIns="99551" bIns="49775" anchor="ctr"/>
          <a:lstStyle>
            <a:defPPr>
              <a:defRPr lang="en-US"/>
            </a:defPPr>
            <a:lvl1pPr algn="ctr" defTabSz="497754" rtl="0" fontAlgn="auto">
              <a:spcBef>
                <a:spcPts val="0"/>
              </a:spcBef>
              <a:spcAft>
                <a:spcPts val="0"/>
              </a:spcAft>
              <a:defRPr sz="900" b="0" i="0" kern="1200" spc="-15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97754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995507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493261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1991015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488768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986522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484275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982029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2678886B-B6A8-4AA8-861A-D8F9F80DE57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4263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4" y="-14766"/>
            <a:ext cx="10739546" cy="75923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4" y="-14766"/>
            <a:ext cx="10739545" cy="759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9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9244" y="562529"/>
            <a:ext cx="9257875" cy="992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9244" y="1764666"/>
            <a:ext cx="9257875" cy="455784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49244" y="7079787"/>
            <a:ext cx="7911275" cy="238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IE">
              <a:solidFill>
                <a:srgbClr val="35363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8844" y="7079787"/>
            <a:ext cx="1178275" cy="238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A744808-1056-4E1F-B75B-866771452401}" type="slidenum">
              <a:rPr lang="en-IE" smtClean="0">
                <a:solidFill>
                  <a:srgbClr val="353637"/>
                </a:solidFill>
              </a:rPr>
              <a:pPr/>
              <a:t>‹#›</a:t>
            </a:fld>
            <a:endParaRPr lang="en-IE">
              <a:solidFill>
                <a:srgbClr val="3536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7242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17C3C-7CDD-2C40-9E7E-999C2A8334B7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ECB6E-70C7-7C4E-9558-1059FF93E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328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8E39C-5A46-4B15-9E19-D4DE55E33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013" y="403225"/>
            <a:ext cx="9218612" cy="1460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044089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48" y="2349386"/>
            <a:ext cx="9085342" cy="1621111"/>
          </a:xfrm>
        </p:spPr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4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2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6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21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5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9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3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ga-I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17C3C-7CDD-2C40-9E7E-999C2A8334B7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ECB6E-70C7-7C4E-9558-1059FF93E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232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Cover 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4" y="-14766"/>
            <a:ext cx="10739545" cy="75923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9058" y="3507289"/>
            <a:ext cx="4671080" cy="2286000"/>
          </a:xfrm>
          <a:prstGeom prst="rect">
            <a:avLst/>
          </a:prstGeom>
        </p:spPr>
        <p:txBody>
          <a:bodyPr lIns="99551" tIns="49775" rIns="99551" bIns="49775">
            <a:noAutofit/>
          </a:bodyPr>
          <a:lstStyle>
            <a:lvl1pPr algn="l">
              <a:defRPr sz="3200" b="1" i="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4473930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CONCEPT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4" y="-14766"/>
            <a:ext cx="10739546" cy="759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40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DIVIDER ›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55" y="-14766"/>
            <a:ext cx="10736748" cy="7592382"/>
          </a:xfrm>
          <a:prstGeom prst="rect">
            <a:avLst/>
          </a:prstGeom>
        </p:spPr>
      </p:pic>
      <p:sp>
        <p:nvSpPr>
          <p:cNvPr id="3" name="Subtitle 4"/>
          <p:cNvSpPr>
            <a:spLocks noGrp="1"/>
          </p:cNvSpPr>
          <p:nvPr>
            <p:ph type="subTitle" idx="1" hasCustomPrompt="1"/>
          </p:nvPr>
        </p:nvSpPr>
        <p:spPr>
          <a:xfrm>
            <a:off x="3516533" y="1560359"/>
            <a:ext cx="6607656" cy="533822"/>
          </a:xfrm>
          <a:prstGeom prst="rect">
            <a:avLst/>
          </a:prstGeom>
        </p:spPr>
        <p:txBody>
          <a:bodyPr lIns="99551" tIns="49775" rIns="99551" bIns="49775" anchor="ctr"/>
          <a:lstStyle>
            <a:lvl1pPr marL="0" indent="0" algn="r">
              <a:buNone/>
              <a:defRPr lang="en-US" sz="2000" b="0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subtitle style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 hasCustomPrompt="1"/>
          </p:nvPr>
        </p:nvSpPr>
        <p:spPr>
          <a:xfrm>
            <a:off x="3516533" y="815563"/>
            <a:ext cx="6607656" cy="628033"/>
          </a:xfrm>
          <a:prstGeom prst="rect">
            <a:avLst/>
          </a:prstGeom>
        </p:spPr>
        <p:txBody>
          <a:bodyPr lIns="99551" tIns="49775" rIns="99551" bIns="49775" anchor="t"/>
          <a:lstStyle>
            <a:lvl1pPr algn="r">
              <a:defRPr lang="en-US" sz="3600" b="1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19137975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DIVIDER ›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55" y="-14766"/>
            <a:ext cx="10736748" cy="7592381"/>
          </a:xfrm>
          <a:prstGeom prst="rect">
            <a:avLst/>
          </a:prstGeom>
        </p:spPr>
      </p:pic>
      <p:sp>
        <p:nvSpPr>
          <p:cNvPr id="3" name="Subtitle 4"/>
          <p:cNvSpPr>
            <a:spLocks noGrp="1"/>
          </p:cNvSpPr>
          <p:nvPr>
            <p:ph type="subTitle" idx="1" hasCustomPrompt="1"/>
          </p:nvPr>
        </p:nvSpPr>
        <p:spPr>
          <a:xfrm>
            <a:off x="3516533" y="1560359"/>
            <a:ext cx="6607656" cy="533822"/>
          </a:xfrm>
          <a:prstGeom prst="rect">
            <a:avLst/>
          </a:prstGeom>
        </p:spPr>
        <p:txBody>
          <a:bodyPr lIns="99551" tIns="49775" rIns="99551" bIns="49775" anchor="ctr"/>
          <a:lstStyle>
            <a:lvl1pPr marL="0" indent="0" algn="r">
              <a:buNone/>
              <a:defRPr lang="en-US" sz="2000" b="0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subtitle style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 hasCustomPrompt="1"/>
          </p:nvPr>
        </p:nvSpPr>
        <p:spPr>
          <a:xfrm>
            <a:off x="3516533" y="815563"/>
            <a:ext cx="6607656" cy="628033"/>
          </a:xfrm>
          <a:prstGeom prst="rect">
            <a:avLst/>
          </a:prstGeom>
        </p:spPr>
        <p:txBody>
          <a:bodyPr lIns="99551" tIns="49775" rIns="99551" bIns="49775" anchor="t"/>
          <a:lstStyle>
            <a:lvl1pPr algn="r">
              <a:defRPr lang="en-US" sz="3600" b="1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72739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DIVIDER 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54" y="-14766"/>
            <a:ext cx="10736746" cy="7592381"/>
          </a:xfrm>
          <a:prstGeom prst="rect">
            <a:avLst/>
          </a:prstGeom>
        </p:spPr>
      </p:pic>
      <p:sp>
        <p:nvSpPr>
          <p:cNvPr id="3" name="Subtitle 4"/>
          <p:cNvSpPr>
            <a:spLocks noGrp="1"/>
          </p:cNvSpPr>
          <p:nvPr>
            <p:ph type="subTitle" idx="1" hasCustomPrompt="1"/>
          </p:nvPr>
        </p:nvSpPr>
        <p:spPr>
          <a:xfrm>
            <a:off x="3516533" y="1560359"/>
            <a:ext cx="6607656" cy="533822"/>
          </a:xfrm>
          <a:prstGeom prst="rect">
            <a:avLst/>
          </a:prstGeom>
        </p:spPr>
        <p:txBody>
          <a:bodyPr lIns="99551" tIns="49775" rIns="99551" bIns="49775" anchor="ctr"/>
          <a:lstStyle>
            <a:lvl1pPr marL="0" indent="0" algn="r">
              <a:buNone/>
              <a:defRPr lang="en-US" sz="2000" b="0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subtitle style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 hasCustomPrompt="1"/>
          </p:nvPr>
        </p:nvSpPr>
        <p:spPr>
          <a:xfrm>
            <a:off x="3516533" y="815563"/>
            <a:ext cx="6607656" cy="628033"/>
          </a:xfrm>
          <a:prstGeom prst="rect">
            <a:avLst/>
          </a:prstGeom>
        </p:spPr>
        <p:txBody>
          <a:bodyPr lIns="99551" tIns="49775" rIns="99551" bIns="49775" anchor="t"/>
          <a:lstStyle>
            <a:lvl1pPr algn="r">
              <a:defRPr lang="en-US" sz="3600" b="1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9492142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DIVIDER ›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54" y="-14766"/>
            <a:ext cx="10736746" cy="7592380"/>
          </a:xfrm>
          <a:prstGeom prst="rect">
            <a:avLst/>
          </a:prstGeom>
        </p:spPr>
      </p:pic>
      <p:sp>
        <p:nvSpPr>
          <p:cNvPr id="3" name="Subtitle 4"/>
          <p:cNvSpPr>
            <a:spLocks noGrp="1"/>
          </p:cNvSpPr>
          <p:nvPr>
            <p:ph type="subTitle" idx="1" hasCustomPrompt="1"/>
          </p:nvPr>
        </p:nvSpPr>
        <p:spPr>
          <a:xfrm>
            <a:off x="3516533" y="1560359"/>
            <a:ext cx="6607656" cy="533822"/>
          </a:xfrm>
          <a:prstGeom prst="rect">
            <a:avLst/>
          </a:prstGeom>
        </p:spPr>
        <p:txBody>
          <a:bodyPr lIns="99551" tIns="49775" rIns="99551" bIns="49775" anchor="ctr"/>
          <a:lstStyle>
            <a:lvl1pPr marL="0" indent="0" algn="r">
              <a:buNone/>
              <a:defRPr lang="en-US" sz="2000" b="0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subtitle style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 hasCustomPrompt="1"/>
          </p:nvPr>
        </p:nvSpPr>
        <p:spPr>
          <a:xfrm>
            <a:off x="3516533" y="815563"/>
            <a:ext cx="6607656" cy="628033"/>
          </a:xfrm>
          <a:prstGeom prst="rect">
            <a:avLst/>
          </a:prstGeom>
        </p:spPr>
        <p:txBody>
          <a:bodyPr lIns="99551" tIns="49775" rIns="99551" bIns="49775" anchor="t"/>
          <a:lstStyle>
            <a:lvl1pPr algn="r">
              <a:defRPr lang="en-US" sz="3600" b="1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92061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TEXT ›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3" y="-14766"/>
            <a:ext cx="10739543" cy="7592380"/>
          </a:xfrm>
          <a:prstGeom prst="rect">
            <a:avLst/>
          </a:prstGeom>
        </p:spPr>
      </p:pic>
      <p:sp>
        <p:nvSpPr>
          <p:cNvPr id="8" name="11 Marcador de texto"/>
          <p:cNvSpPr>
            <a:spLocks noGrp="1"/>
          </p:cNvSpPr>
          <p:nvPr>
            <p:ph type="body" sz="quarter" idx="15"/>
          </p:nvPr>
        </p:nvSpPr>
        <p:spPr>
          <a:xfrm>
            <a:off x="2481200" y="793098"/>
            <a:ext cx="7151920" cy="348341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r">
              <a:buNone/>
              <a:defRPr lang="es-ES" sz="1600" b="1" i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  <a:prstGeom prst="rect">
            <a:avLst/>
          </a:prstGeom>
        </p:spPr>
        <p:txBody>
          <a:bodyPr lIns="99551" tIns="49775" rIns="99551" bIns="49775" anchor="b">
            <a:noAutofit/>
          </a:bodyPr>
          <a:lstStyle>
            <a:lvl1pPr algn="r">
              <a:defRPr lang="en-US" sz="2000" b="1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0181707" y="0"/>
            <a:ext cx="506931" cy="330467"/>
          </a:xfrm>
          <a:prstGeom prst="rect">
            <a:avLst/>
          </a:prstGeom>
        </p:spPr>
        <p:txBody>
          <a:bodyPr lIns="99551" tIns="49775" rIns="99551" bIns="49775" anchor="ctr"/>
          <a:lstStyle>
            <a:defPPr>
              <a:defRPr lang="en-US"/>
            </a:defPPr>
            <a:lvl1pPr algn="ctr" defTabSz="497754" rtl="0" fontAlgn="auto">
              <a:spcBef>
                <a:spcPts val="0"/>
              </a:spcBef>
              <a:spcAft>
                <a:spcPts val="0"/>
              </a:spcAft>
              <a:defRPr sz="900" b="0" i="0" kern="1200" spc="-15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97754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995507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493261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1991015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488768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986522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484275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982029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2678886B-B6A8-4AA8-861A-D8F9F80DE57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9 Marcador de contenido"/>
          <p:cNvSpPr>
            <a:spLocks noGrp="1"/>
          </p:cNvSpPr>
          <p:nvPr>
            <p:ph sz="quarter" idx="11" hasCustomPrompt="1"/>
          </p:nvPr>
        </p:nvSpPr>
        <p:spPr>
          <a:xfrm>
            <a:off x="506928" y="1562507"/>
            <a:ext cx="9718139" cy="4997319"/>
          </a:xfrm>
          <a:prstGeom prst="rect">
            <a:avLst/>
          </a:prstGeom>
        </p:spPr>
        <p:txBody>
          <a:bodyPr lIns="99551" tIns="49775" rIns="99551" bIns="49775"/>
          <a:lstStyle>
            <a:lvl1pPr>
              <a:defRPr sz="1700" b="0" i="0">
                <a:solidFill>
                  <a:srgbClr val="032D47"/>
                </a:solidFill>
                <a:latin typeface="Calibri"/>
                <a:cs typeface="Calibri"/>
              </a:defRPr>
            </a:lvl1pPr>
            <a:lvl2pPr>
              <a:defRPr sz="1700" b="0" i="0">
                <a:solidFill>
                  <a:srgbClr val="032D47"/>
                </a:solidFill>
                <a:latin typeface="Calibri"/>
                <a:cs typeface="Calibri"/>
              </a:defRPr>
            </a:lvl2pPr>
            <a:lvl3pPr>
              <a:defRPr sz="1700" b="0" i="0">
                <a:solidFill>
                  <a:srgbClr val="032D47"/>
                </a:solidFill>
                <a:latin typeface="Calibri"/>
                <a:cs typeface="Calibri"/>
              </a:defRPr>
            </a:lvl3pPr>
            <a:lvl4pPr>
              <a:defRPr sz="1700" b="0" i="0">
                <a:solidFill>
                  <a:srgbClr val="032D47"/>
                </a:solidFill>
                <a:latin typeface="Calibri"/>
                <a:cs typeface="Calibri"/>
              </a:defRPr>
            </a:lvl4pPr>
            <a:lvl5pPr>
              <a:defRPr sz="1700" b="0" i="0">
                <a:solidFill>
                  <a:srgbClr val="032D47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s-ES"/>
              <a:t>Click to edit text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3rd level</a:t>
            </a:r>
          </a:p>
          <a:p>
            <a:pPr lvl="3"/>
            <a:r>
              <a:rPr lang="es-ES"/>
              <a:t>4th Level</a:t>
            </a:r>
          </a:p>
          <a:p>
            <a:pPr lvl="4"/>
            <a:r>
              <a:rPr lang="es-ES"/>
              <a:t>5fh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203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TEXT › 2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3" y="-14766"/>
            <a:ext cx="10739543" cy="7592380"/>
          </a:xfrm>
          <a:prstGeom prst="rect">
            <a:avLst/>
          </a:prstGeom>
        </p:spPr>
      </p:pic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0181707" y="0"/>
            <a:ext cx="506931" cy="330467"/>
          </a:xfrm>
          <a:prstGeom prst="rect">
            <a:avLst/>
          </a:prstGeom>
        </p:spPr>
        <p:txBody>
          <a:bodyPr lIns="99551" tIns="49775" rIns="99551" bIns="49775" anchor="ctr"/>
          <a:lstStyle>
            <a:defPPr>
              <a:defRPr lang="en-US"/>
            </a:defPPr>
            <a:lvl1pPr algn="ctr" defTabSz="497754" rtl="0" fontAlgn="auto">
              <a:spcBef>
                <a:spcPts val="0"/>
              </a:spcBef>
              <a:spcAft>
                <a:spcPts val="0"/>
              </a:spcAft>
              <a:defRPr sz="900" b="0" i="0" kern="1200" spc="-15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97754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995507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493261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1991015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488768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986522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484275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982029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2678886B-B6A8-4AA8-861A-D8F9F80DE57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11 Marcador de texto"/>
          <p:cNvSpPr>
            <a:spLocks noGrp="1"/>
          </p:cNvSpPr>
          <p:nvPr>
            <p:ph type="body" sz="quarter" idx="15"/>
          </p:nvPr>
        </p:nvSpPr>
        <p:spPr>
          <a:xfrm>
            <a:off x="2481200" y="793098"/>
            <a:ext cx="7151920" cy="348341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r">
              <a:buNone/>
              <a:defRPr lang="es-ES" sz="1600" b="1" i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  <a:prstGeom prst="rect">
            <a:avLst/>
          </a:prstGeom>
        </p:spPr>
        <p:txBody>
          <a:bodyPr lIns="99551" tIns="49775" rIns="99551" bIns="49775" anchor="b">
            <a:noAutofit/>
          </a:bodyPr>
          <a:lstStyle>
            <a:lvl1pPr algn="r">
              <a:defRPr lang="en-US" sz="2000" b="1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9 Marcador de contenido"/>
          <p:cNvSpPr>
            <a:spLocks noGrp="1"/>
          </p:cNvSpPr>
          <p:nvPr>
            <p:ph sz="quarter" idx="11" hasCustomPrompt="1"/>
          </p:nvPr>
        </p:nvSpPr>
        <p:spPr>
          <a:xfrm>
            <a:off x="506927" y="1562507"/>
            <a:ext cx="9718139" cy="4836710"/>
          </a:xfrm>
          <a:prstGeom prst="rect">
            <a:avLst/>
          </a:prstGeom>
        </p:spPr>
        <p:txBody>
          <a:bodyPr lIns="99551" tIns="49775" rIns="99551" bIns="49775" numCol="2"/>
          <a:lstStyle>
            <a:lvl1pPr marL="0" indent="0">
              <a:buNone/>
              <a:defRPr sz="1600" b="0" i="0">
                <a:solidFill>
                  <a:srgbClr val="032D47"/>
                </a:solidFill>
                <a:latin typeface="Calibri"/>
                <a:cs typeface="Calibri"/>
              </a:defRPr>
            </a:lvl1pPr>
            <a:lvl2pPr marL="808850" indent="-311096">
              <a:buFont typeface="Arial"/>
              <a:buChar char="•"/>
              <a:defRPr sz="1600" b="0" i="0">
                <a:solidFill>
                  <a:srgbClr val="032D47"/>
                </a:solidFill>
                <a:latin typeface="Calibri"/>
                <a:cs typeface="Calibri"/>
              </a:defRPr>
            </a:lvl2pPr>
            <a:lvl3pPr marL="1244384" indent="-248877">
              <a:buFont typeface="Courier New"/>
              <a:buChar char="o"/>
              <a:defRPr sz="1600" b="0" i="0">
                <a:solidFill>
                  <a:srgbClr val="032D47"/>
                </a:solidFill>
                <a:latin typeface="Calibri"/>
                <a:cs typeface="Calibri"/>
              </a:defRPr>
            </a:lvl3pPr>
            <a:lvl4pPr>
              <a:defRPr sz="1600" b="0" i="0">
                <a:solidFill>
                  <a:srgbClr val="032D47"/>
                </a:solidFill>
                <a:latin typeface="Calibri"/>
                <a:cs typeface="Calibri"/>
              </a:defRPr>
            </a:lvl4pPr>
            <a:lvl5pPr>
              <a:defRPr sz="1600" b="0" i="0">
                <a:solidFill>
                  <a:srgbClr val="032D47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s-ES"/>
              <a:t>Click to edit text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3rd level</a:t>
            </a:r>
          </a:p>
          <a:p>
            <a:pPr lvl="3"/>
            <a:r>
              <a:rPr lang="es-ES"/>
              <a:t>4th Level</a:t>
            </a:r>
          </a:p>
          <a:p>
            <a:pPr lvl="4"/>
            <a:r>
              <a:rPr lang="es-ES"/>
              <a:t>5fh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852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TEXT ›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3" y="-14766"/>
            <a:ext cx="10739543" cy="7592380"/>
          </a:xfrm>
          <a:prstGeom prst="rect">
            <a:avLst/>
          </a:prstGeom>
        </p:spPr>
      </p:pic>
      <p:sp>
        <p:nvSpPr>
          <p:cNvPr id="9" name="11 Marcador de texto"/>
          <p:cNvSpPr>
            <a:spLocks noGrp="1"/>
          </p:cNvSpPr>
          <p:nvPr>
            <p:ph type="body" sz="quarter" idx="15"/>
          </p:nvPr>
        </p:nvSpPr>
        <p:spPr>
          <a:xfrm>
            <a:off x="2481200" y="793098"/>
            <a:ext cx="7151920" cy="348341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r">
              <a:buNone/>
              <a:defRPr lang="es-ES" sz="1600" b="1" i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  <a:prstGeom prst="rect">
            <a:avLst/>
          </a:prstGeom>
        </p:spPr>
        <p:txBody>
          <a:bodyPr lIns="99551" tIns="49775" rIns="99551" bIns="49775" anchor="b">
            <a:noAutofit/>
          </a:bodyPr>
          <a:lstStyle>
            <a:lvl1pPr algn="r">
              <a:defRPr lang="en-US" sz="2000" b="1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0181707" y="0"/>
            <a:ext cx="506931" cy="330467"/>
          </a:xfrm>
          <a:prstGeom prst="rect">
            <a:avLst/>
          </a:prstGeom>
        </p:spPr>
        <p:txBody>
          <a:bodyPr lIns="99551" tIns="49775" rIns="99551" bIns="49775" anchor="ctr"/>
          <a:lstStyle>
            <a:defPPr>
              <a:defRPr lang="en-US"/>
            </a:defPPr>
            <a:lvl1pPr algn="ctr" defTabSz="497754" rtl="0" fontAlgn="auto">
              <a:spcBef>
                <a:spcPts val="0"/>
              </a:spcBef>
              <a:spcAft>
                <a:spcPts val="0"/>
              </a:spcAft>
              <a:defRPr sz="900" b="0" i="0" kern="1200" spc="-15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97754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995507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493261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1991015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488768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986522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484275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982029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2678886B-B6A8-4AA8-861A-D8F9F80DE57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11 Marcador de texto"/>
          <p:cNvSpPr>
            <a:spLocks noGrp="1"/>
          </p:cNvSpPr>
          <p:nvPr>
            <p:ph type="body" sz="quarter" idx="13"/>
          </p:nvPr>
        </p:nvSpPr>
        <p:spPr>
          <a:xfrm>
            <a:off x="506930" y="1388687"/>
            <a:ext cx="9776757" cy="428965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l">
              <a:buNone/>
              <a:defRPr lang="es-ES" sz="1800" b="1" i="0" dirty="0" smtClean="0">
                <a:solidFill>
                  <a:srgbClr val="032D47"/>
                </a:solidFill>
                <a:latin typeface="Calibri"/>
                <a:cs typeface="Calibri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9 Marcador de contenido"/>
          <p:cNvSpPr>
            <a:spLocks noGrp="1"/>
          </p:cNvSpPr>
          <p:nvPr>
            <p:ph sz="quarter" idx="11" hasCustomPrompt="1"/>
          </p:nvPr>
        </p:nvSpPr>
        <p:spPr>
          <a:xfrm>
            <a:off x="506930" y="1817652"/>
            <a:ext cx="9776757" cy="4356209"/>
          </a:xfrm>
          <a:prstGeom prst="rect">
            <a:avLst/>
          </a:prstGeom>
        </p:spPr>
        <p:txBody>
          <a:bodyPr lIns="99551" tIns="49775" rIns="99551" bIns="49775"/>
          <a:lstStyle>
            <a:lvl1pPr marL="0" indent="0">
              <a:buNone/>
              <a:defRPr sz="1600" b="0" i="0">
                <a:solidFill>
                  <a:srgbClr val="000000"/>
                </a:solidFill>
                <a:latin typeface="Calibri"/>
                <a:cs typeface="Calibri"/>
              </a:defRPr>
            </a:lvl1pPr>
            <a:lvl2pPr marL="808850" indent="-311096">
              <a:buFont typeface="Arial"/>
              <a:buChar char="•"/>
              <a:defRPr sz="1600" b="0" i="0">
                <a:solidFill>
                  <a:srgbClr val="000000"/>
                </a:solidFill>
                <a:latin typeface="Calibri"/>
                <a:cs typeface="Calibri"/>
              </a:defRPr>
            </a:lvl2pPr>
            <a:lvl3pPr marL="1244384" indent="-248877">
              <a:buFont typeface="Courier New"/>
              <a:buChar char="o"/>
              <a:defRPr sz="1600" b="0" i="0" baseline="0">
                <a:solidFill>
                  <a:srgbClr val="000000"/>
                </a:solidFill>
                <a:latin typeface="Calibri"/>
                <a:cs typeface="Calibri"/>
              </a:defRPr>
            </a:lvl3pPr>
            <a:lvl4pPr>
              <a:defRPr sz="1600" b="0" i="0">
                <a:solidFill>
                  <a:srgbClr val="000000"/>
                </a:solidFill>
                <a:latin typeface="Calibri"/>
                <a:cs typeface="Calibri"/>
              </a:defRPr>
            </a:lvl4pPr>
            <a:lvl5pPr>
              <a:defRPr sz="1600" b="0" i="0">
                <a:solidFill>
                  <a:srgbClr val="000000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s-ES"/>
              <a:t>Click to edit text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3rd level</a:t>
            </a:r>
          </a:p>
          <a:p>
            <a:pPr lvl="3"/>
            <a:r>
              <a:rPr lang="es-ES"/>
              <a:t>4th Level</a:t>
            </a:r>
          </a:p>
          <a:p>
            <a:pPr lvl="4"/>
            <a:r>
              <a:rPr lang="es-ES"/>
              <a:t>5fh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29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CONCEPT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4" y="-14766"/>
            <a:ext cx="10739546" cy="759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8627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TEXT /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3" y="-14766"/>
            <a:ext cx="10739543" cy="7592380"/>
          </a:xfrm>
          <a:prstGeom prst="rect">
            <a:avLst/>
          </a:prstGeom>
        </p:spPr>
      </p:pic>
      <p:sp>
        <p:nvSpPr>
          <p:cNvPr id="12" name="11 Marcador de texto"/>
          <p:cNvSpPr>
            <a:spLocks noGrp="1"/>
          </p:cNvSpPr>
          <p:nvPr>
            <p:ph type="body" sz="quarter" idx="15"/>
          </p:nvPr>
        </p:nvSpPr>
        <p:spPr>
          <a:xfrm>
            <a:off x="2481200" y="793098"/>
            <a:ext cx="7151920" cy="348341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r">
              <a:buNone/>
              <a:defRPr lang="es-ES" sz="1600" b="1" i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  <a:prstGeom prst="rect">
            <a:avLst/>
          </a:prstGeom>
        </p:spPr>
        <p:txBody>
          <a:bodyPr lIns="99551" tIns="49775" rIns="99551" bIns="49775" anchor="b">
            <a:noAutofit/>
          </a:bodyPr>
          <a:lstStyle>
            <a:lvl1pPr algn="r">
              <a:defRPr lang="en-US" sz="2000" b="1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0181707" y="0"/>
            <a:ext cx="506931" cy="330467"/>
          </a:xfrm>
          <a:prstGeom prst="rect">
            <a:avLst/>
          </a:prstGeom>
        </p:spPr>
        <p:txBody>
          <a:bodyPr lIns="99551" tIns="49775" rIns="99551" bIns="49775" anchor="ctr"/>
          <a:lstStyle>
            <a:defPPr>
              <a:defRPr lang="en-US"/>
            </a:defPPr>
            <a:lvl1pPr algn="ctr" defTabSz="497754" rtl="0" fontAlgn="auto">
              <a:spcBef>
                <a:spcPts val="0"/>
              </a:spcBef>
              <a:spcAft>
                <a:spcPts val="0"/>
              </a:spcAft>
              <a:defRPr sz="900" b="0" i="0" kern="1200" spc="-15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97754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995507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493261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1991015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488768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986522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484275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982029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2678886B-B6A8-4AA8-861A-D8F9F80DE57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11 Marcador de texto"/>
          <p:cNvSpPr>
            <a:spLocks noGrp="1"/>
          </p:cNvSpPr>
          <p:nvPr>
            <p:ph type="body" sz="quarter" idx="13"/>
          </p:nvPr>
        </p:nvSpPr>
        <p:spPr>
          <a:xfrm>
            <a:off x="506930" y="1388687"/>
            <a:ext cx="9747413" cy="428965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l">
              <a:buNone/>
              <a:defRPr lang="es-ES" sz="1800" b="1" i="0" dirty="0" smtClean="0">
                <a:solidFill>
                  <a:srgbClr val="032D47"/>
                </a:solidFill>
                <a:latin typeface="Calibri"/>
                <a:cs typeface="Calibri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9 Marcador de contenido"/>
          <p:cNvSpPr>
            <a:spLocks noGrp="1"/>
          </p:cNvSpPr>
          <p:nvPr>
            <p:ph sz="quarter" idx="11" hasCustomPrompt="1"/>
          </p:nvPr>
        </p:nvSpPr>
        <p:spPr>
          <a:xfrm>
            <a:off x="506930" y="1817652"/>
            <a:ext cx="9747413" cy="2090318"/>
          </a:xfrm>
          <a:prstGeom prst="rect">
            <a:avLst/>
          </a:prstGeom>
        </p:spPr>
        <p:txBody>
          <a:bodyPr lIns="99551" tIns="49775" rIns="99551" bIns="49775"/>
          <a:lstStyle>
            <a:lvl1pPr marL="0" indent="0">
              <a:buNone/>
              <a:defRPr sz="1600" b="0" i="0" baseline="0">
                <a:solidFill>
                  <a:srgbClr val="032D47"/>
                </a:solidFill>
                <a:latin typeface="Calibri"/>
                <a:cs typeface="Calibri"/>
              </a:defRPr>
            </a:lvl1pPr>
            <a:lvl2pPr marL="808850" indent="-311096">
              <a:buFont typeface="Arial"/>
              <a:buChar char="•"/>
              <a:defRPr sz="1600" b="0" i="0">
                <a:solidFill>
                  <a:srgbClr val="032D47"/>
                </a:solidFill>
                <a:latin typeface="Calibri"/>
                <a:cs typeface="Calibri"/>
              </a:defRPr>
            </a:lvl2pPr>
            <a:lvl3pPr>
              <a:defRPr sz="1700" b="0" i="0">
                <a:solidFill>
                  <a:srgbClr val="032D47"/>
                </a:solidFill>
                <a:latin typeface="Neris Light"/>
                <a:cs typeface="Neris Light"/>
              </a:defRPr>
            </a:lvl3pPr>
            <a:lvl4pPr>
              <a:defRPr sz="1700" b="0" i="0">
                <a:solidFill>
                  <a:srgbClr val="032D47"/>
                </a:solidFill>
                <a:latin typeface="Neris Light"/>
                <a:cs typeface="Neris Light"/>
              </a:defRPr>
            </a:lvl4pPr>
            <a:lvl5pPr>
              <a:defRPr sz="1700" b="0" i="0">
                <a:solidFill>
                  <a:srgbClr val="032D47"/>
                </a:solidFill>
                <a:latin typeface="Neris Light"/>
                <a:cs typeface="Neris Light"/>
              </a:defRPr>
            </a:lvl5pPr>
          </a:lstStyle>
          <a:p>
            <a:pPr lvl="0"/>
            <a:r>
              <a:rPr lang="es-ES"/>
              <a:t>Click to edit text</a:t>
            </a:r>
          </a:p>
          <a:p>
            <a:pPr lvl="1"/>
            <a:r>
              <a:rPr lang="es-ES"/>
              <a:t>Second Level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>
          <a:xfrm>
            <a:off x="506930" y="3907970"/>
            <a:ext cx="9747413" cy="2934919"/>
          </a:xfrm>
          <a:prstGeom prst="rect">
            <a:avLst/>
          </a:prstGeom>
          <a:noFill/>
        </p:spPr>
        <p:txBody>
          <a:bodyPr lIns="99551" tIns="49775" rIns="99551" bIns="49775"/>
          <a:lstStyle>
            <a:lvl1pPr marL="0" indent="0">
              <a:buNone/>
              <a:defRPr sz="3500">
                <a:latin typeface="+mn-lt"/>
              </a:defRPr>
            </a:lvl1pPr>
            <a:lvl2pPr marL="497754" indent="0">
              <a:buNone/>
              <a:defRPr sz="3000"/>
            </a:lvl2pPr>
            <a:lvl3pPr marL="995507" indent="0">
              <a:buNone/>
              <a:defRPr sz="2600"/>
            </a:lvl3pPr>
            <a:lvl4pPr marL="1493261" indent="0">
              <a:buNone/>
              <a:defRPr sz="2200"/>
            </a:lvl4pPr>
            <a:lvl5pPr marL="1991015" indent="0">
              <a:buNone/>
              <a:defRPr sz="2200"/>
            </a:lvl5pPr>
            <a:lvl6pPr marL="2488768" indent="0">
              <a:buNone/>
              <a:defRPr sz="2200"/>
            </a:lvl6pPr>
            <a:lvl7pPr marL="2986522" indent="0">
              <a:buNone/>
              <a:defRPr sz="2200"/>
            </a:lvl7pPr>
            <a:lvl8pPr marL="3484275" indent="0">
              <a:buNone/>
              <a:defRPr sz="2200"/>
            </a:lvl8pPr>
            <a:lvl9pPr marL="3982029" indent="0">
              <a:buNone/>
              <a:defRPr sz="2200"/>
            </a:lvl9pPr>
          </a:lstStyle>
          <a:p>
            <a:r>
              <a:rPr lang="pt-PT" err="1"/>
              <a:t>Drag</a:t>
            </a:r>
            <a:r>
              <a:rPr lang="pt-PT"/>
              <a:t> </a:t>
            </a:r>
            <a:r>
              <a:rPr lang="pt-PT" err="1"/>
              <a:t>picture</a:t>
            </a:r>
            <a:r>
              <a:rPr lang="pt-PT"/>
              <a:t> to </a:t>
            </a:r>
            <a:r>
              <a:rPr lang="pt-PT" err="1"/>
              <a:t>placeholder</a:t>
            </a:r>
            <a:r>
              <a:rPr lang="pt-PT"/>
              <a:t> </a:t>
            </a:r>
            <a:r>
              <a:rPr lang="pt-PT" err="1"/>
              <a:t>or</a:t>
            </a:r>
            <a:r>
              <a:rPr lang="pt-PT"/>
              <a:t> </a:t>
            </a:r>
            <a:r>
              <a:rPr lang="pt-PT" err="1"/>
              <a:t>click</a:t>
            </a:r>
            <a:r>
              <a:rPr lang="pt-PT"/>
              <a:t> </a:t>
            </a:r>
            <a:r>
              <a:rPr lang="pt-PT" err="1"/>
              <a:t>icon</a:t>
            </a:r>
            <a:r>
              <a:rPr lang="pt-PT"/>
              <a:t> to </a:t>
            </a:r>
            <a:r>
              <a:rPr lang="pt-PT" err="1"/>
              <a:t>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8233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TEXT /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3" y="-14766"/>
            <a:ext cx="10739543" cy="7592380"/>
          </a:xfrm>
          <a:prstGeom prst="rect">
            <a:avLst/>
          </a:prstGeom>
        </p:spPr>
      </p:pic>
      <p:sp>
        <p:nvSpPr>
          <p:cNvPr id="12" name="11 Marcador de texto"/>
          <p:cNvSpPr>
            <a:spLocks noGrp="1"/>
          </p:cNvSpPr>
          <p:nvPr>
            <p:ph type="body" sz="quarter" idx="15"/>
          </p:nvPr>
        </p:nvSpPr>
        <p:spPr>
          <a:xfrm>
            <a:off x="2481200" y="793098"/>
            <a:ext cx="7151920" cy="348341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r">
              <a:buNone/>
              <a:defRPr lang="es-ES" sz="1600" b="1" i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  <a:prstGeom prst="rect">
            <a:avLst/>
          </a:prstGeom>
        </p:spPr>
        <p:txBody>
          <a:bodyPr lIns="99551" tIns="49775" rIns="99551" bIns="49775" anchor="b">
            <a:noAutofit/>
          </a:bodyPr>
          <a:lstStyle>
            <a:lvl1pPr algn="r">
              <a:defRPr lang="en-US" sz="2000" b="1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0181707" y="0"/>
            <a:ext cx="506931" cy="330467"/>
          </a:xfrm>
          <a:prstGeom prst="rect">
            <a:avLst/>
          </a:prstGeom>
        </p:spPr>
        <p:txBody>
          <a:bodyPr lIns="99551" tIns="49775" rIns="99551" bIns="49775" anchor="ctr"/>
          <a:lstStyle>
            <a:defPPr>
              <a:defRPr lang="en-US"/>
            </a:defPPr>
            <a:lvl1pPr algn="ctr" defTabSz="497754" rtl="0" fontAlgn="auto">
              <a:spcBef>
                <a:spcPts val="0"/>
              </a:spcBef>
              <a:spcAft>
                <a:spcPts val="0"/>
              </a:spcAft>
              <a:defRPr sz="900" b="0" i="0" kern="1200" spc="-15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97754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995507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493261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1991015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488768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986522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484275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982029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2678886B-B6A8-4AA8-861A-D8F9F80DE57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9 Marcador de contenido"/>
          <p:cNvSpPr>
            <a:spLocks noGrp="1"/>
          </p:cNvSpPr>
          <p:nvPr>
            <p:ph sz="quarter" idx="11" hasCustomPrompt="1"/>
          </p:nvPr>
        </p:nvSpPr>
        <p:spPr>
          <a:xfrm>
            <a:off x="506929" y="1817652"/>
            <a:ext cx="4756486" cy="5105501"/>
          </a:xfrm>
          <a:prstGeom prst="rect">
            <a:avLst/>
          </a:prstGeom>
        </p:spPr>
        <p:txBody>
          <a:bodyPr lIns="99551" tIns="49775" rIns="99551" bIns="49775"/>
          <a:lstStyle>
            <a:lvl1pPr marL="0" indent="0">
              <a:buNone/>
              <a:defRPr sz="1600" b="0" i="0" baseline="0">
                <a:solidFill>
                  <a:srgbClr val="032D47"/>
                </a:solidFill>
                <a:latin typeface="Calibri"/>
                <a:cs typeface="Calibri"/>
              </a:defRPr>
            </a:lvl1pPr>
            <a:lvl2pPr marL="808850" indent="-311096">
              <a:buFont typeface="Arial"/>
              <a:buChar char="•"/>
              <a:defRPr sz="1600" b="0" i="0">
                <a:solidFill>
                  <a:srgbClr val="032D47"/>
                </a:solidFill>
                <a:latin typeface="Calibri"/>
                <a:cs typeface="Calibri"/>
              </a:defRPr>
            </a:lvl2pPr>
            <a:lvl3pPr>
              <a:defRPr sz="1700" b="0" i="0">
                <a:solidFill>
                  <a:srgbClr val="032D47"/>
                </a:solidFill>
                <a:latin typeface="Neris Light"/>
                <a:cs typeface="Neris Light"/>
              </a:defRPr>
            </a:lvl3pPr>
            <a:lvl4pPr>
              <a:defRPr sz="1700" b="0" i="0">
                <a:solidFill>
                  <a:srgbClr val="032D47"/>
                </a:solidFill>
                <a:latin typeface="Neris Light"/>
                <a:cs typeface="Neris Light"/>
              </a:defRPr>
            </a:lvl4pPr>
            <a:lvl5pPr>
              <a:defRPr sz="1700" b="0" i="0">
                <a:solidFill>
                  <a:srgbClr val="032D47"/>
                </a:solidFill>
                <a:latin typeface="Neris Light"/>
                <a:cs typeface="Neris Light"/>
              </a:defRPr>
            </a:lvl5pPr>
          </a:lstStyle>
          <a:p>
            <a:pPr lvl="0"/>
            <a:r>
              <a:rPr lang="es-ES"/>
              <a:t>Click to edit text</a:t>
            </a:r>
          </a:p>
          <a:p>
            <a:pPr lvl="1"/>
            <a:r>
              <a:rPr lang="es-ES"/>
              <a:t>Second Level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>
          <a:xfrm>
            <a:off x="5373321" y="1817652"/>
            <a:ext cx="4848365" cy="5105502"/>
          </a:xfrm>
          <a:prstGeom prst="rect">
            <a:avLst/>
          </a:prstGeom>
          <a:noFill/>
        </p:spPr>
        <p:txBody>
          <a:bodyPr lIns="99551" tIns="49775" rIns="99551" bIns="49775"/>
          <a:lstStyle>
            <a:lvl1pPr marL="0" indent="0">
              <a:buNone/>
              <a:defRPr sz="3500"/>
            </a:lvl1pPr>
            <a:lvl2pPr marL="497754" indent="0">
              <a:buNone/>
              <a:defRPr sz="3000"/>
            </a:lvl2pPr>
            <a:lvl3pPr marL="995507" indent="0">
              <a:buNone/>
              <a:defRPr sz="2600"/>
            </a:lvl3pPr>
            <a:lvl4pPr marL="1493261" indent="0">
              <a:buNone/>
              <a:defRPr sz="2200"/>
            </a:lvl4pPr>
            <a:lvl5pPr marL="1991015" indent="0">
              <a:buNone/>
              <a:defRPr sz="2200"/>
            </a:lvl5pPr>
            <a:lvl6pPr marL="2488768" indent="0">
              <a:buNone/>
              <a:defRPr sz="2200"/>
            </a:lvl6pPr>
            <a:lvl7pPr marL="2986522" indent="0">
              <a:buNone/>
              <a:defRPr sz="2200"/>
            </a:lvl7pPr>
            <a:lvl8pPr marL="3484275" indent="0">
              <a:buNone/>
              <a:defRPr sz="2200"/>
            </a:lvl8pPr>
            <a:lvl9pPr marL="3982029" indent="0">
              <a:buNone/>
              <a:defRPr sz="2200"/>
            </a:lvl9pPr>
          </a:lstStyle>
          <a:p>
            <a:r>
              <a:rPr lang="pt-PT" err="1"/>
              <a:t>Drag</a:t>
            </a:r>
            <a:r>
              <a:rPr lang="pt-PT"/>
              <a:t> </a:t>
            </a:r>
            <a:r>
              <a:rPr lang="pt-PT" err="1"/>
              <a:t>picture</a:t>
            </a:r>
            <a:r>
              <a:rPr lang="pt-PT"/>
              <a:t> to </a:t>
            </a:r>
            <a:r>
              <a:rPr lang="pt-PT" err="1"/>
              <a:t>placeholder</a:t>
            </a:r>
            <a:r>
              <a:rPr lang="pt-PT"/>
              <a:t> </a:t>
            </a:r>
            <a:r>
              <a:rPr lang="pt-PT" err="1"/>
              <a:t>or</a:t>
            </a:r>
            <a:r>
              <a:rPr lang="pt-PT"/>
              <a:t> </a:t>
            </a:r>
            <a:r>
              <a:rPr lang="pt-PT" err="1"/>
              <a:t>click</a:t>
            </a:r>
            <a:r>
              <a:rPr lang="pt-PT"/>
              <a:t> </a:t>
            </a:r>
            <a:r>
              <a:rPr lang="pt-PT" err="1"/>
              <a:t>icon</a:t>
            </a:r>
            <a:r>
              <a:rPr lang="pt-PT"/>
              <a:t> to </a:t>
            </a:r>
            <a:r>
              <a:rPr lang="pt-PT" err="1"/>
              <a:t>add</a:t>
            </a:r>
            <a:endParaRPr lang="en-US"/>
          </a:p>
        </p:txBody>
      </p:sp>
      <p:sp>
        <p:nvSpPr>
          <p:cNvPr id="13" name="11 Marcador de texto"/>
          <p:cNvSpPr>
            <a:spLocks noGrp="1"/>
          </p:cNvSpPr>
          <p:nvPr>
            <p:ph type="body" sz="quarter" idx="12"/>
          </p:nvPr>
        </p:nvSpPr>
        <p:spPr>
          <a:xfrm>
            <a:off x="506930" y="1388687"/>
            <a:ext cx="9315365" cy="428965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l">
              <a:buNone/>
              <a:defRPr lang="es-ES" sz="1800" b="1" i="0" dirty="0" smtClean="0">
                <a:solidFill>
                  <a:srgbClr val="032D47"/>
                </a:solidFill>
                <a:latin typeface="Calibri"/>
                <a:cs typeface="Calibri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15904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3" y="-14766"/>
            <a:ext cx="10739543" cy="7592380"/>
          </a:xfrm>
          <a:prstGeom prst="rect">
            <a:avLst/>
          </a:prstGeom>
        </p:spPr>
      </p:pic>
      <p:sp>
        <p:nvSpPr>
          <p:cNvPr id="8" name="11 Marcador de texto"/>
          <p:cNvSpPr>
            <a:spLocks noGrp="1"/>
          </p:cNvSpPr>
          <p:nvPr>
            <p:ph type="body" sz="quarter" idx="15"/>
          </p:nvPr>
        </p:nvSpPr>
        <p:spPr>
          <a:xfrm>
            <a:off x="2481200" y="793098"/>
            <a:ext cx="7151920" cy="348341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r">
              <a:buNone/>
              <a:defRPr lang="es-ES" sz="1600" b="1" i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  <a:prstGeom prst="rect">
            <a:avLst/>
          </a:prstGeom>
        </p:spPr>
        <p:txBody>
          <a:bodyPr lIns="99551" tIns="49775" rIns="99551" bIns="49775" anchor="b">
            <a:noAutofit/>
          </a:bodyPr>
          <a:lstStyle>
            <a:lvl1pPr algn="r">
              <a:defRPr lang="en-US" sz="2000" b="1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>
          <a:xfrm>
            <a:off x="-28012" y="1628078"/>
            <a:ext cx="10744660" cy="5934772"/>
          </a:xfrm>
          <a:prstGeom prst="rect">
            <a:avLst/>
          </a:prstGeom>
          <a:noFill/>
        </p:spPr>
        <p:txBody>
          <a:bodyPr lIns="99551" tIns="49775" rIns="99551" bIns="49775"/>
          <a:lstStyle>
            <a:lvl1pPr marL="0" indent="0">
              <a:buNone/>
              <a:defRPr sz="3500"/>
            </a:lvl1pPr>
            <a:lvl2pPr marL="497754" indent="0">
              <a:buNone/>
              <a:defRPr sz="3000"/>
            </a:lvl2pPr>
            <a:lvl3pPr marL="995507" indent="0">
              <a:buNone/>
              <a:defRPr sz="2600"/>
            </a:lvl3pPr>
            <a:lvl4pPr marL="1493261" indent="0">
              <a:buNone/>
              <a:defRPr sz="2200"/>
            </a:lvl4pPr>
            <a:lvl5pPr marL="1991015" indent="0">
              <a:buNone/>
              <a:defRPr sz="2200"/>
            </a:lvl5pPr>
            <a:lvl6pPr marL="2488768" indent="0">
              <a:buNone/>
              <a:defRPr sz="2200"/>
            </a:lvl6pPr>
            <a:lvl7pPr marL="2986522" indent="0">
              <a:buNone/>
              <a:defRPr sz="2200"/>
            </a:lvl7pPr>
            <a:lvl8pPr marL="3484275" indent="0">
              <a:buNone/>
              <a:defRPr sz="2200"/>
            </a:lvl8pPr>
            <a:lvl9pPr marL="3982029" indent="0">
              <a:buNone/>
              <a:defRPr sz="2200"/>
            </a:lvl9pPr>
          </a:lstStyle>
          <a:p>
            <a:r>
              <a:rPr lang="pt-PT" err="1"/>
              <a:t>Drag</a:t>
            </a:r>
            <a:r>
              <a:rPr lang="pt-PT"/>
              <a:t> </a:t>
            </a:r>
            <a:r>
              <a:rPr lang="pt-PT" err="1"/>
              <a:t>picture</a:t>
            </a:r>
            <a:r>
              <a:rPr lang="pt-PT"/>
              <a:t> to </a:t>
            </a:r>
            <a:r>
              <a:rPr lang="pt-PT" err="1"/>
              <a:t>placeholder</a:t>
            </a:r>
            <a:r>
              <a:rPr lang="pt-PT"/>
              <a:t> </a:t>
            </a:r>
            <a:r>
              <a:rPr lang="pt-PT" err="1"/>
              <a:t>or</a:t>
            </a:r>
            <a:r>
              <a:rPr lang="pt-PT"/>
              <a:t> </a:t>
            </a:r>
            <a:r>
              <a:rPr lang="pt-PT" err="1"/>
              <a:t>click</a:t>
            </a:r>
            <a:r>
              <a:rPr lang="pt-PT"/>
              <a:t> </a:t>
            </a:r>
            <a:r>
              <a:rPr lang="pt-PT" err="1"/>
              <a:t>icon</a:t>
            </a:r>
            <a:r>
              <a:rPr lang="pt-PT"/>
              <a:t> to </a:t>
            </a:r>
            <a:r>
              <a:rPr lang="pt-PT" err="1"/>
              <a:t>add</a:t>
            </a:r>
            <a:endParaRPr lang="en-US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0181707" y="0"/>
            <a:ext cx="506931" cy="330467"/>
          </a:xfrm>
          <a:prstGeom prst="rect">
            <a:avLst/>
          </a:prstGeom>
        </p:spPr>
        <p:txBody>
          <a:bodyPr lIns="99551" tIns="49775" rIns="99551" bIns="49775" anchor="ctr"/>
          <a:lstStyle>
            <a:defPPr>
              <a:defRPr lang="en-US"/>
            </a:defPPr>
            <a:lvl1pPr algn="ctr" defTabSz="497754" rtl="0" fontAlgn="auto">
              <a:spcBef>
                <a:spcPts val="0"/>
              </a:spcBef>
              <a:spcAft>
                <a:spcPts val="0"/>
              </a:spcAft>
              <a:defRPr sz="900" b="0" i="0" kern="1200" spc="-15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97754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995507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493261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1991015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488768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986522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484275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982029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2678886B-B6A8-4AA8-861A-D8F9F80DE57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5901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4" y="-14766"/>
            <a:ext cx="10739546" cy="759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82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4" y="-14766"/>
            <a:ext cx="10739545" cy="759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488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SC • 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078480" y="-954522"/>
            <a:ext cx="16875972" cy="949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443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9244" y="562529"/>
            <a:ext cx="9257875" cy="992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9244" y="1764666"/>
            <a:ext cx="9257875" cy="455784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49244" y="7079787"/>
            <a:ext cx="7911275" cy="238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IE">
              <a:solidFill>
                <a:srgbClr val="35363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8844" y="7079787"/>
            <a:ext cx="1178275" cy="238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A744808-1056-4E1F-B75B-866771452401}" type="slidenum">
              <a:rPr lang="en-IE" smtClean="0">
                <a:solidFill>
                  <a:srgbClr val="353637"/>
                </a:solidFill>
              </a:rPr>
              <a:pPr/>
              <a:t>‹#›</a:t>
            </a:fld>
            <a:endParaRPr lang="en-IE">
              <a:solidFill>
                <a:srgbClr val="3536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8372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17C3C-7CDD-2C40-9E7E-999C2A8334B7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ECB6E-70C7-7C4E-9558-1059FF93E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4855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48" y="2349386"/>
            <a:ext cx="9085342" cy="1621111"/>
          </a:xfrm>
        </p:spPr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4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2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6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21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5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9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3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ga-I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17C3C-7CDD-2C40-9E7E-999C2A8334B7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ECB6E-70C7-7C4E-9558-1059FF93E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09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BBBF8-BC1B-4D79-A839-9293D058B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013" y="403225"/>
            <a:ext cx="9218612" cy="1460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85485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DIVIDER ›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55" y="-14766"/>
            <a:ext cx="10736748" cy="7592382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3" name="Subtitle 4"/>
          <p:cNvSpPr>
            <a:spLocks noGrp="1"/>
          </p:cNvSpPr>
          <p:nvPr>
            <p:ph type="subTitle" idx="1" hasCustomPrompt="1"/>
          </p:nvPr>
        </p:nvSpPr>
        <p:spPr>
          <a:xfrm>
            <a:off x="3516533" y="1560359"/>
            <a:ext cx="6607656" cy="533822"/>
          </a:xfrm>
          <a:prstGeom prst="rect">
            <a:avLst/>
          </a:prstGeom>
        </p:spPr>
        <p:txBody>
          <a:bodyPr lIns="99551" tIns="49775" rIns="99551" bIns="49775" anchor="ctr"/>
          <a:lstStyle>
            <a:lvl1pPr marL="0" indent="0" algn="r">
              <a:buNone/>
              <a:defRPr lang="en-US" sz="2000" b="0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subtitle style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 hasCustomPrompt="1"/>
          </p:nvPr>
        </p:nvSpPr>
        <p:spPr>
          <a:xfrm>
            <a:off x="3516533" y="815563"/>
            <a:ext cx="6607656" cy="628033"/>
          </a:xfrm>
          <a:prstGeom prst="rect">
            <a:avLst/>
          </a:prstGeom>
        </p:spPr>
        <p:txBody>
          <a:bodyPr lIns="99551" tIns="49775" rIns="99551" bIns="49775" anchor="t"/>
          <a:lstStyle>
            <a:lvl1pPr algn="r">
              <a:defRPr lang="en-US" sz="3600" b="1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3594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SC • DIVIDER ›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24" y="-14766"/>
            <a:ext cx="10736485" cy="7592382"/>
          </a:xfrm>
          <a:prstGeom prst="rect">
            <a:avLst/>
          </a:prstGeom>
        </p:spPr>
      </p:pic>
      <p:sp>
        <p:nvSpPr>
          <p:cNvPr id="3" name="Subtitle 4"/>
          <p:cNvSpPr>
            <a:spLocks noGrp="1"/>
          </p:cNvSpPr>
          <p:nvPr>
            <p:ph type="subTitle" idx="1" hasCustomPrompt="1"/>
          </p:nvPr>
        </p:nvSpPr>
        <p:spPr>
          <a:xfrm>
            <a:off x="3516533" y="1560359"/>
            <a:ext cx="6607656" cy="533822"/>
          </a:xfrm>
          <a:prstGeom prst="rect">
            <a:avLst/>
          </a:prstGeom>
        </p:spPr>
        <p:txBody>
          <a:bodyPr lIns="99551" tIns="49775" rIns="99551" bIns="49775" anchor="ctr"/>
          <a:lstStyle>
            <a:lvl1pPr marL="0" indent="0" algn="r">
              <a:buNone/>
              <a:defRPr lang="en-US" sz="2000" b="0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subtitle style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 hasCustomPrompt="1"/>
          </p:nvPr>
        </p:nvSpPr>
        <p:spPr>
          <a:xfrm>
            <a:off x="3516533" y="815563"/>
            <a:ext cx="6607656" cy="628033"/>
          </a:xfrm>
          <a:prstGeom prst="rect">
            <a:avLst/>
          </a:prstGeom>
        </p:spPr>
        <p:txBody>
          <a:bodyPr lIns="99551" tIns="49775" rIns="99551" bIns="49775" anchor="t"/>
          <a:lstStyle>
            <a:lvl1pPr algn="r">
              <a:defRPr lang="en-US" sz="3600" b="1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679803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DIVIDER ›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55" y="-14766"/>
            <a:ext cx="10736748" cy="7592381"/>
          </a:xfrm>
          <a:prstGeom prst="rect">
            <a:avLst/>
          </a:prstGeom>
        </p:spPr>
      </p:pic>
      <p:sp>
        <p:nvSpPr>
          <p:cNvPr id="3" name="Subtitle 4"/>
          <p:cNvSpPr>
            <a:spLocks noGrp="1"/>
          </p:cNvSpPr>
          <p:nvPr>
            <p:ph type="subTitle" idx="1" hasCustomPrompt="1"/>
          </p:nvPr>
        </p:nvSpPr>
        <p:spPr>
          <a:xfrm>
            <a:off x="3516533" y="1560359"/>
            <a:ext cx="6607656" cy="533822"/>
          </a:xfrm>
          <a:prstGeom prst="rect">
            <a:avLst/>
          </a:prstGeom>
        </p:spPr>
        <p:txBody>
          <a:bodyPr lIns="99551" tIns="49775" rIns="99551" bIns="49775" anchor="ctr"/>
          <a:lstStyle>
            <a:lvl1pPr marL="0" indent="0" algn="r">
              <a:buNone/>
              <a:defRPr lang="en-US" sz="2000" b="0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subtitle style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 hasCustomPrompt="1"/>
          </p:nvPr>
        </p:nvSpPr>
        <p:spPr>
          <a:xfrm>
            <a:off x="3516533" y="815563"/>
            <a:ext cx="6607656" cy="628033"/>
          </a:xfrm>
          <a:prstGeom prst="rect">
            <a:avLst/>
          </a:prstGeom>
        </p:spPr>
        <p:txBody>
          <a:bodyPr lIns="99551" tIns="49775" rIns="99551" bIns="49775" anchor="t"/>
          <a:lstStyle>
            <a:lvl1pPr algn="r">
              <a:defRPr lang="en-US" sz="3600" b="1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859484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DIVIDER 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54" y="-14766"/>
            <a:ext cx="10736746" cy="7592381"/>
          </a:xfrm>
          <a:prstGeom prst="rect">
            <a:avLst/>
          </a:prstGeom>
        </p:spPr>
      </p:pic>
      <p:sp>
        <p:nvSpPr>
          <p:cNvPr id="3" name="Subtitle 4"/>
          <p:cNvSpPr>
            <a:spLocks noGrp="1"/>
          </p:cNvSpPr>
          <p:nvPr>
            <p:ph type="subTitle" idx="1" hasCustomPrompt="1"/>
          </p:nvPr>
        </p:nvSpPr>
        <p:spPr>
          <a:xfrm>
            <a:off x="3516533" y="1560359"/>
            <a:ext cx="6607656" cy="533822"/>
          </a:xfrm>
          <a:prstGeom prst="rect">
            <a:avLst/>
          </a:prstGeom>
        </p:spPr>
        <p:txBody>
          <a:bodyPr lIns="99551" tIns="49775" rIns="99551" bIns="49775" anchor="ctr"/>
          <a:lstStyle>
            <a:lvl1pPr marL="0" indent="0" algn="r">
              <a:buNone/>
              <a:defRPr lang="en-US" sz="2000" b="0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subtitle style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 hasCustomPrompt="1"/>
          </p:nvPr>
        </p:nvSpPr>
        <p:spPr>
          <a:xfrm>
            <a:off x="3516533" y="815563"/>
            <a:ext cx="6607656" cy="628033"/>
          </a:xfrm>
          <a:prstGeom prst="rect">
            <a:avLst/>
          </a:prstGeom>
        </p:spPr>
        <p:txBody>
          <a:bodyPr lIns="99551" tIns="49775" rIns="99551" bIns="49775" anchor="t"/>
          <a:lstStyle>
            <a:lvl1pPr algn="r">
              <a:defRPr lang="en-US" sz="3600" b="1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608413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DIVIDER ›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54" y="-14766"/>
            <a:ext cx="10736746" cy="7592380"/>
          </a:xfrm>
          <a:prstGeom prst="rect">
            <a:avLst/>
          </a:prstGeom>
        </p:spPr>
      </p:pic>
      <p:sp>
        <p:nvSpPr>
          <p:cNvPr id="3" name="Subtitle 4"/>
          <p:cNvSpPr>
            <a:spLocks noGrp="1"/>
          </p:cNvSpPr>
          <p:nvPr>
            <p:ph type="subTitle" idx="1" hasCustomPrompt="1"/>
          </p:nvPr>
        </p:nvSpPr>
        <p:spPr>
          <a:xfrm>
            <a:off x="3516533" y="1560359"/>
            <a:ext cx="6607656" cy="533822"/>
          </a:xfrm>
          <a:prstGeom prst="rect">
            <a:avLst/>
          </a:prstGeom>
        </p:spPr>
        <p:txBody>
          <a:bodyPr lIns="99551" tIns="49775" rIns="99551" bIns="49775" anchor="ctr"/>
          <a:lstStyle>
            <a:lvl1pPr marL="0" indent="0" algn="r">
              <a:buNone/>
              <a:defRPr lang="en-US" sz="2000" b="0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subtitle style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 hasCustomPrompt="1"/>
          </p:nvPr>
        </p:nvSpPr>
        <p:spPr>
          <a:xfrm>
            <a:off x="3516533" y="815563"/>
            <a:ext cx="6607656" cy="628033"/>
          </a:xfrm>
          <a:prstGeom prst="rect">
            <a:avLst/>
          </a:prstGeom>
        </p:spPr>
        <p:txBody>
          <a:bodyPr lIns="99551" tIns="49775" rIns="99551" bIns="49775" anchor="t"/>
          <a:lstStyle>
            <a:lvl1pPr algn="r">
              <a:defRPr lang="en-US" sz="3600" b="1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4575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TEXT ›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3" y="-14766"/>
            <a:ext cx="10739543" cy="7592380"/>
          </a:xfrm>
          <a:prstGeom prst="rect">
            <a:avLst/>
          </a:prstGeom>
        </p:spPr>
      </p:pic>
      <p:sp>
        <p:nvSpPr>
          <p:cNvPr id="8" name="11 Marcador de texto"/>
          <p:cNvSpPr>
            <a:spLocks noGrp="1"/>
          </p:cNvSpPr>
          <p:nvPr>
            <p:ph type="body" sz="quarter" idx="15"/>
          </p:nvPr>
        </p:nvSpPr>
        <p:spPr>
          <a:xfrm>
            <a:off x="2481200" y="793098"/>
            <a:ext cx="7151920" cy="348341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r">
              <a:buNone/>
              <a:defRPr lang="es-ES" sz="1600" b="1" i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  <a:prstGeom prst="rect">
            <a:avLst/>
          </a:prstGeom>
        </p:spPr>
        <p:txBody>
          <a:bodyPr lIns="99551" tIns="49775" rIns="99551" bIns="49775" anchor="b">
            <a:noAutofit/>
          </a:bodyPr>
          <a:lstStyle>
            <a:lvl1pPr algn="r">
              <a:defRPr lang="en-US" sz="2000" b="1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0181707" y="0"/>
            <a:ext cx="506931" cy="330467"/>
          </a:xfrm>
          <a:prstGeom prst="rect">
            <a:avLst/>
          </a:prstGeom>
        </p:spPr>
        <p:txBody>
          <a:bodyPr lIns="99551" tIns="49775" rIns="99551" bIns="49775" anchor="ctr"/>
          <a:lstStyle>
            <a:defPPr>
              <a:defRPr lang="en-US"/>
            </a:defPPr>
            <a:lvl1pPr algn="ctr" defTabSz="497754" rtl="0" fontAlgn="auto">
              <a:spcBef>
                <a:spcPts val="0"/>
              </a:spcBef>
              <a:spcAft>
                <a:spcPts val="0"/>
              </a:spcAft>
              <a:defRPr sz="900" b="0" i="0" kern="1200" spc="-15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97754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995507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493261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1991015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488768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986522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484275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982029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2678886B-B6A8-4AA8-861A-D8F9F80DE57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9 Marcador de contenido"/>
          <p:cNvSpPr>
            <a:spLocks noGrp="1"/>
          </p:cNvSpPr>
          <p:nvPr>
            <p:ph sz="quarter" idx="11" hasCustomPrompt="1"/>
          </p:nvPr>
        </p:nvSpPr>
        <p:spPr>
          <a:xfrm>
            <a:off x="506928" y="1562507"/>
            <a:ext cx="9718139" cy="4997319"/>
          </a:xfrm>
          <a:prstGeom prst="rect">
            <a:avLst/>
          </a:prstGeom>
        </p:spPr>
        <p:txBody>
          <a:bodyPr lIns="99551" tIns="49775" rIns="99551" bIns="49775"/>
          <a:lstStyle>
            <a:lvl1pPr>
              <a:defRPr sz="1700" b="0" i="0">
                <a:solidFill>
                  <a:srgbClr val="032D47"/>
                </a:solidFill>
                <a:latin typeface="Calibri"/>
                <a:cs typeface="Calibri"/>
              </a:defRPr>
            </a:lvl1pPr>
            <a:lvl2pPr>
              <a:defRPr sz="1700" b="0" i="0">
                <a:solidFill>
                  <a:srgbClr val="032D47"/>
                </a:solidFill>
                <a:latin typeface="Calibri"/>
                <a:cs typeface="Calibri"/>
              </a:defRPr>
            </a:lvl2pPr>
            <a:lvl3pPr>
              <a:defRPr sz="1700" b="0" i="0">
                <a:solidFill>
                  <a:srgbClr val="032D47"/>
                </a:solidFill>
                <a:latin typeface="Calibri"/>
                <a:cs typeface="Calibri"/>
              </a:defRPr>
            </a:lvl3pPr>
            <a:lvl4pPr>
              <a:defRPr sz="1700" b="0" i="0">
                <a:solidFill>
                  <a:srgbClr val="032D47"/>
                </a:solidFill>
                <a:latin typeface="Calibri"/>
                <a:cs typeface="Calibri"/>
              </a:defRPr>
            </a:lvl4pPr>
            <a:lvl5pPr>
              <a:defRPr sz="1700" b="0" i="0">
                <a:solidFill>
                  <a:srgbClr val="032D47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s-ES"/>
              <a:t>Click to edit text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3rd level</a:t>
            </a:r>
          </a:p>
          <a:p>
            <a:pPr lvl="3"/>
            <a:r>
              <a:rPr lang="es-ES"/>
              <a:t>4th Level</a:t>
            </a:r>
          </a:p>
          <a:p>
            <a:pPr lvl="4"/>
            <a:r>
              <a:rPr lang="es-ES"/>
              <a:t>5fh Level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739" r:id="rId2"/>
    <p:sldLayoutId id="2147483681" r:id="rId3"/>
    <p:sldLayoutId id="2147483693" r:id="rId4"/>
    <p:sldLayoutId id="2147483705" r:id="rId5"/>
    <p:sldLayoutId id="2147483694" r:id="rId6"/>
    <p:sldLayoutId id="2147483695" r:id="rId7"/>
    <p:sldLayoutId id="2147483696" r:id="rId8"/>
    <p:sldLayoutId id="2147483678" r:id="rId9"/>
    <p:sldLayoutId id="2147483685" r:id="rId10"/>
    <p:sldLayoutId id="2147483686" r:id="rId11"/>
    <p:sldLayoutId id="2147483687" r:id="rId12"/>
    <p:sldLayoutId id="2147483691" r:id="rId13"/>
    <p:sldLayoutId id="2147483688" r:id="rId14"/>
    <p:sldLayoutId id="2147483704" r:id="rId15"/>
    <p:sldLayoutId id="2147483680" r:id="rId16"/>
    <p:sldLayoutId id="2147483689" r:id="rId17"/>
    <p:sldLayoutId id="2147483701" r:id="rId18"/>
    <p:sldLayoutId id="2147483702" r:id="rId19"/>
    <p:sldLayoutId id="2147483703" r:id="rId20"/>
  </p:sldLayoutIdLst>
  <p:hf hdr="0" ftr="0" dt="0"/>
  <p:txStyles>
    <p:titleStyle>
      <a:lvl1pPr algn="ctr" defTabSz="497754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9775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9775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9775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9775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97754" algn="ctr" defTabSz="49775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95507" algn="ctr" defTabSz="49775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493261" algn="ctr" defTabSz="49775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991015" algn="ctr" defTabSz="49775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73315" indent="-373315" algn="l" defTabSz="497754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08850" indent="-311096" algn="l" defTabSz="497754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44384" indent="-248877" algn="l" defTabSz="497754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42138" indent="-248877" algn="l" defTabSz="497754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239891" indent="-248877" algn="l" defTabSz="497754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737645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399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152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0906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754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507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261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015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768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6522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275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029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273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</p:sldLayoutIdLst>
  <p:hf hdr="0" ftr="0" dt="0"/>
  <p:txStyles>
    <p:titleStyle>
      <a:lvl1pPr algn="ctr" defTabSz="497754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9775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9775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9775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9775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97754" algn="ctr" defTabSz="49775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95507" algn="ctr" defTabSz="49775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493261" algn="ctr" defTabSz="49775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991015" algn="ctr" defTabSz="49775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73315" indent="-373315" algn="l" defTabSz="497754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08850" indent="-311096" algn="l" defTabSz="497754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44384" indent="-248877" algn="l" defTabSz="497754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42138" indent="-248877" algn="l" defTabSz="497754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239891" indent="-248877" algn="l" defTabSz="497754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737645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399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152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0906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754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507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261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015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768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6522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275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029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4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roriordan@lsc.ie" TargetMode="External"/><Relationship Id="rId2" Type="http://schemas.openxmlformats.org/officeDocument/2006/relationships/hyperlink" Target="mailto:support@lsc.ie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4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CA7538-8E6A-98D8-183B-003205AB8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529" y="1140242"/>
            <a:ext cx="6045579" cy="347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627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ED56E2-2EBB-8A3A-607B-05B31160C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</p:spPr>
        <p:txBody>
          <a:bodyPr lIns="99551" tIns="49775" rIns="99551" bIns="49775" anchor="b">
            <a:normAutofit/>
          </a:bodyPr>
          <a:lstStyle/>
          <a:p>
            <a:r>
              <a:rPr lang="en-US" b="1" i="0" kern="1200">
                <a:latin typeface="Tahoma" charset="0"/>
                <a:ea typeface="Tahoma" charset="0"/>
                <a:cs typeface="Tahoma" charset="0"/>
              </a:rPr>
              <a:t>View Profile </a:t>
            </a:r>
          </a:p>
        </p:txBody>
      </p:sp>
      <p:graphicFrame>
        <p:nvGraphicFramePr>
          <p:cNvPr id="7" name="TextBox 4">
            <a:extLst>
              <a:ext uri="{FF2B5EF4-FFF2-40B4-BE49-F238E27FC236}">
                <a16:creationId xmlns:a16="http://schemas.microsoft.com/office/drawing/2014/main" id="{F292B3C6-5456-C5A1-47C3-93F70915AA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7184532"/>
              </p:ext>
            </p:extLst>
          </p:nvPr>
        </p:nvGraphicFramePr>
        <p:xfrm>
          <a:off x="0" y="1333500"/>
          <a:ext cx="10688638" cy="6229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64FE3621-71EB-360C-A0F3-82E0468E3D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7353"/>
            <a:ext cx="1929063" cy="110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18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5D538-70F8-433E-5648-B0CD59D99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F04574-A52F-46E6-DB39-75D8266AC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</p:spPr>
        <p:txBody>
          <a:bodyPr lIns="99551" tIns="49775" rIns="99551" bIns="49775" anchor="b">
            <a:normAutofit/>
          </a:bodyPr>
          <a:lstStyle/>
          <a:p>
            <a:r>
              <a:rPr lang="en-US" b="1" i="0" kern="1200">
                <a:latin typeface="Tahoma" charset="0"/>
                <a:ea typeface="Tahoma" charset="0"/>
                <a:cs typeface="Tahoma" charset="0"/>
              </a:rPr>
              <a:t>View Profile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3813CF1-E5F2-77F5-AEC4-25534B4B45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413192"/>
              </p:ext>
            </p:extLst>
          </p:nvPr>
        </p:nvGraphicFramePr>
        <p:xfrm>
          <a:off x="1028700" y="1739900"/>
          <a:ext cx="8604420" cy="2933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2210">
                  <a:extLst>
                    <a:ext uri="{9D8B030D-6E8A-4147-A177-3AD203B41FA5}">
                      <a16:colId xmlns:a16="http://schemas.microsoft.com/office/drawing/2014/main" val="2201456464"/>
                    </a:ext>
                  </a:extLst>
                </a:gridCol>
                <a:gridCol w="4302210">
                  <a:extLst>
                    <a:ext uri="{9D8B030D-6E8A-4147-A177-3AD203B41FA5}">
                      <a16:colId xmlns:a16="http://schemas.microsoft.com/office/drawing/2014/main" val="2833586450"/>
                    </a:ext>
                  </a:extLst>
                </a:gridCol>
              </a:tblGrid>
              <a:tr h="733425">
                <a:tc>
                  <a:txBody>
                    <a:bodyPr/>
                    <a:lstStyle/>
                    <a:p>
                      <a:r>
                        <a:rPr lang="en-IE" u="sng">
                          <a:solidFill>
                            <a:schemeClr val="tx1"/>
                          </a:solidFill>
                        </a:rPr>
                        <a:t>Tabs you can ignore: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789535"/>
                  </a:ext>
                </a:extLst>
              </a:tr>
              <a:tr h="733425">
                <a:tc>
                  <a:txBody>
                    <a:bodyPr/>
                    <a:lstStyle/>
                    <a:p>
                      <a:r>
                        <a:rPr lang="en-IE" b="0"/>
                        <a:t>Equipment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b="0"/>
                        <a:t>Right to 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7792717"/>
                  </a:ext>
                </a:extLst>
              </a:tr>
              <a:tr h="733425">
                <a:tc>
                  <a:txBody>
                    <a:bodyPr/>
                    <a:lstStyle/>
                    <a:p>
                      <a:r>
                        <a:rPr lang="en-IE" b="0"/>
                        <a:t>Medical Details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b="0"/>
                        <a:t>Skills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014422"/>
                  </a:ext>
                </a:extLst>
              </a:tr>
              <a:tr h="733425">
                <a:tc>
                  <a:txBody>
                    <a:bodyPr/>
                    <a:lstStyle/>
                    <a:p>
                      <a:r>
                        <a:rPr lang="en-IE" b="0"/>
                        <a:t>On-boarding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b="0"/>
                        <a:t>Vaccines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49268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27200CB6-FD25-3E03-FC95-B7C645837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53"/>
            <a:ext cx="1929063" cy="110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210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2927487-8FAC-9DCC-ECCB-422989D743DD}"/>
              </a:ext>
            </a:extLst>
          </p:cNvPr>
          <p:cNvSpPr txBox="1"/>
          <p:nvPr/>
        </p:nvSpPr>
        <p:spPr>
          <a:xfrm>
            <a:off x="6349999" y="1536278"/>
            <a:ext cx="3909169" cy="2921422"/>
          </a:xfrm>
          <a:prstGeom prst="rect">
            <a:avLst/>
          </a:prstGeom>
        </p:spPr>
        <p:txBody>
          <a:bodyPr lIns="99551" tIns="49775" rIns="99551" bIns="49775" rtlCol="0" anchor="b">
            <a:normAutofit lnSpcReduction="10000"/>
          </a:bodyPr>
          <a:lstStyle/>
          <a:p>
            <a:pPr marL="373315" indent="-373315" algn="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2400" b="1" i="0" kern="1200">
                <a:latin typeface="+mn-lt"/>
                <a:ea typeface="Tahoma" charset="0"/>
                <a:cs typeface="Tahoma" charset="0"/>
              </a:rPr>
              <a:t>Any questions on the portal or functionality of the portal, please email </a:t>
            </a:r>
            <a:r>
              <a:rPr lang="en-US" sz="2400" b="1" i="0" kern="1200">
                <a:highlight>
                  <a:srgbClr val="00FF00"/>
                </a:highlight>
                <a:latin typeface="+mn-lt"/>
                <a:ea typeface="Tahoma" charset="0"/>
                <a:cs typeface="Tahoma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support@lsc.ie</a:t>
            </a:r>
            <a:r>
              <a:rPr lang="en-US" sz="2400" b="1" i="0" kern="1200">
                <a:highlight>
                  <a:srgbClr val="00FF00"/>
                </a:highlight>
                <a:latin typeface="+mn-lt"/>
                <a:ea typeface="Tahoma" charset="0"/>
                <a:cs typeface="Tahoma" charset="0"/>
              </a:rPr>
              <a:t> </a:t>
            </a:r>
            <a:r>
              <a:rPr lang="en-US" sz="2400" b="1" i="0" kern="1200">
                <a:latin typeface="+mn-lt"/>
                <a:ea typeface="Tahoma" charset="0"/>
                <a:cs typeface="Tahoma" charset="0"/>
              </a:rPr>
              <a:t>and a member of our team will get back to you</a:t>
            </a:r>
            <a:r>
              <a:rPr lang="en-US" sz="2400" b="1">
                <a:latin typeface="+mn-lt"/>
                <a:ea typeface="Tahoma" charset="0"/>
                <a:cs typeface="Tahoma" charset="0"/>
              </a:rPr>
              <a:t> or contact your HR Manager – Rachel O’Riordan: </a:t>
            </a:r>
            <a:r>
              <a:rPr lang="en-US" sz="2400" b="1">
                <a:highlight>
                  <a:srgbClr val="00FF00"/>
                </a:highlight>
                <a:latin typeface="+mn-lt"/>
                <a:ea typeface="Tahoma" charset="0"/>
                <a:cs typeface="Tahoma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roriordan@lsc.ie</a:t>
            </a:r>
            <a:endParaRPr lang="en-US" sz="2400" b="1">
              <a:highlight>
                <a:srgbClr val="00FF00"/>
              </a:highlight>
              <a:latin typeface="+mn-lt"/>
              <a:ea typeface="Tahoma" charset="0"/>
              <a:cs typeface="Tahoma" charset="0"/>
            </a:endParaRPr>
          </a:p>
          <a:p>
            <a:pPr marL="373315" indent="-373315" algn="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900" b="1" i="0" kern="12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B543BF-0BF0-BD9B-CBD5-60C56CDFE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</p:spPr>
        <p:txBody>
          <a:bodyPr lIns="99551" tIns="49775" rIns="99551" bIns="49775" anchor="b">
            <a:normAutofit/>
          </a:bodyPr>
          <a:lstStyle/>
          <a:p>
            <a:r>
              <a:rPr lang="en-US" b="1" i="0" kern="1200">
                <a:latin typeface="Tahoma" charset="0"/>
                <a:ea typeface="Tahoma" charset="0"/>
                <a:cs typeface="Tahoma" charset="0"/>
              </a:rPr>
              <a:t>Any Questions? </a:t>
            </a:r>
          </a:p>
        </p:txBody>
      </p:sp>
      <p:pic>
        <p:nvPicPr>
          <p:cNvPr id="7" name="Picture 6" descr="Different colored question marks">
            <a:extLst>
              <a:ext uri="{FF2B5EF4-FFF2-40B4-BE49-F238E27FC236}">
                <a16:creationId xmlns:a16="http://schemas.microsoft.com/office/drawing/2014/main" id="{1FBDC21F-0DD6-F1B0-246E-EAD7A0C7D9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1" b="11519"/>
          <a:stretch>
            <a:fillRect/>
          </a:stretch>
        </p:blipFill>
        <p:spPr>
          <a:xfrm>
            <a:off x="-1" y="1910848"/>
            <a:ext cx="6214501" cy="30929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8046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039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8742A9-5CD6-9D52-62A0-1B85566E2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What is HR Duo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2A9CE1-8F09-AE5C-42B9-98E2859AD4F1}"/>
              </a:ext>
            </a:extLst>
          </p:cNvPr>
          <p:cNvSpPr txBox="1"/>
          <p:nvPr/>
        </p:nvSpPr>
        <p:spPr>
          <a:xfrm>
            <a:off x="0" y="1525032"/>
            <a:ext cx="104775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/>
              <a:t>HR Duo acts as a centralized digital portal for managing leave and performance. </a:t>
            </a:r>
            <a:br>
              <a:rPr lang="en-IE" sz="2400"/>
            </a:br>
            <a:endParaRPr lang="en-IE" sz="2400"/>
          </a:p>
          <a:p>
            <a:r>
              <a:rPr lang="en-IE" sz="2400" b="1" u="sng"/>
              <a:t>Key Features: </a:t>
            </a:r>
          </a:p>
          <a:p>
            <a:endParaRPr lang="en-IE" sz="2400" b="1" u="sng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/>
              <a:t>Self-Service Portal:</a:t>
            </a:r>
            <a:r>
              <a:rPr lang="en-US" sz="2400"/>
              <a:t> You can update personal details, view contract details, and access company documents in one secure location.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/>
              <a:t>Leave Management:</a:t>
            </a:r>
            <a:r>
              <a:rPr lang="en-US" sz="2400"/>
              <a:t> Requesting time off and viewing leave balances is digitized, removing paperwork.</a:t>
            </a:r>
          </a:p>
          <a:p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/>
              <a:t>Performance &amp; Goals:</a:t>
            </a:r>
            <a:r>
              <a:rPr lang="en-US" sz="2400"/>
              <a:t> You can track goals, receive feedback, and complete performance reviews through the system.</a:t>
            </a:r>
          </a:p>
          <a:p>
            <a:r>
              <a:rPr lang="en-IE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111014-64A6-39D7-A04B-55BD32018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158"/>
            <a:ext cx="2374900" cy="136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31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80B111-078A-B294-890B-48523DD82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6719" y="205356"/>
            <a:ext cx="7151919" cy="429926"/>
          </a:xfrm>
        </p:spPr>
        <p:txBody>
          <a:bodyPr lIns="99551" tIns="49775" rIns="99551" bIns="49775" anchor="b">
            <a:normAutofit/>
          </a:bodyPr>
          <a:lstStyle/>
          <a:p>
            <a:r>
              <a:rPr lang="en-US" b="1" i="0" kern="1200">
                <a:latin typeface="Tahoma" charset="0"/>
                <a:ea typeface="Tahoma" charset="0"/>
                <a:cs typeface="Tahoma" charset="0"/>
              </a:rPr>
              <a:t>Dashboard </a:t>
            </a:r>
          </a:p>
        </p:txBody>
      </p:sp>
      <p:graphicFrame>
        <p:nvGraphicFramePr>
          <p:cNvPr id="7" name="TextBox 2">
            <a:extLst>
              <a:ext uri="{FF2B5EF4-FFF2-40B4-BE49-F238E27FC236}">
                <a16:creationId xmlns:a16="http://schemas.microsoft.com/office/drawing/2014/main" id="{7E907082-2877-3AAB-9E87-A0CC9D12CC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3288838"/>
              </p:ext>
            </p:extLst>
          </p:nvPr>
        </p:nvGraphicFramePr>
        <p:xfrm>
          <a:off x="0" y="736600"/>
          <a:ext cx="10688638" cy="3044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AB3FF197-CB02-0791-EE54-080531431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806" y="3973226"/>
            <a:ext cx="8993026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99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extBox 6">
            <a:extLst>
              <a:ext uri="{FF2B5EF4-FFF2-40B4-BE49-F238E27FC236}">
                <a16:creationId xmlns:a16="http://schemas.microsoft.com/office/drawing/2014/main" id="{28F42293-AA07-BFAF-2EE1-9979966616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2539202"/>
              </p:ext>
            </p:extLst>
          </p:nvPr>
        </p:nvGraphicFramePr>
        <p:xfrm>
          <a:off x="506927" y="1562507"/>
          <a:ext cx="9718139" cy="4836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1473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34B979-D3C8-D706-4F6D-3A3EAE6AF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6719" y="315030"/>
            <a:ext cx="7151919" cy="429926"/>
          </a:xfrm>
        </p:spPr>
        <p:txBody>
          <a:bodyPr anchor="ctr">
            <a:normAutofit/>
          </a:bodyPr>
          <a:lstStyle/>
          <a:p>
            <a:r>
              <a:rPr lang="en-IE"/>
              <a:t>Apply For Leave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63DB7F-9EDA-1C6D-D400-CD9BAB66388F}"/>
              </a:ext>
            </a:extLst>
          </p:cNvPr>
          <p:cNvSpPr txBox="1"/>
          <p:nvPr/>
        </p:nvSpPr>
        <p:spPr>
          <a:xfrm>
            <a:off x="0" y="1448206"/>
            <a:ext cx="4763819" cy="4997319"/>
          </a:xfrm>
          <a:prstGeom prst="rect">
            <a:avLst/>
          </a:prstGeom>
        </p:spPr>
        <p:txBody>
          <a:bodyPr lIns="99551" tIns="49775" rIns="99551" bIns="49775" rtlCol="0">
            <a:normAutofit fontScale="92500" lnSpcReduction="20000"/>
          </a:bodyPr>
          <a:lstStyle/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700" b="0" i="0" kern="1200" dirty="0">
                <a:solidFill>
                  <a:srgbClr val="032D47"/>
                </a:solidFill>
              </a:rPr>
              <a:t>Click on Apply For Leave</a:t>
            </a: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endParaRPr lang="en-US" sz="1700" b="0" i="0" kern="1200" dirty="0">
              <a:solidFill>
                <a:srgbClr val="032D47"/>
              </a:solidFill>
            </a:endParaRP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700" b="0" i="0" kern="1200" dirty="0">
                <a:solidFill>
                  <a:srgbClr val="032D47"/>
                </a:solidFill>
              </a:rPr>
              <a:t>Choose your Leave Type </a:t>
            </a: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endParaRPr lang="en-US" sz="1700" b="0" i="0" kern="1200" dirty="0">
              <a:solidFill>
                <a:srgbClr val="032D47"/>
              </a:solidFill>
            </a:endParaRP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700" b="0" i="0" kern="1200" dirty="0">
                <a:solidFill>
                  <a:srgbClr val="032D47"/>
                </a:solidFill>
              </a:rPr>
              <a:t>Enter the Start Date and End Date</a:t>
            </a: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endParaRPr lang="en-US" sz="1700" b="0" i="0" kern="1200" dirty="0">
              <a:solidFill>
                <a:srgbClr val="032D47"/>
              </a:solidFill>
            </a:endParaRP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700" b="0" i="0" kern="1200" dirty="0">
                <a:solidFill>
                  <a:srgbClr val="032D47"/>
                </a:solidFill>
              </a:rPr>
              <a:t>Enter the Amount: Full Day, Half Day AM or Half Day PM </a:t>
            </a: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endParaRPr lang="en-US" sz="1700" b="0" i="0" kern="1200" dirty="0">
              <a:solidFill>
                <a:srgbClr val="032D47"/>
              </a:solidFill>
            </a:endParaRP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700" b="0" i="0" kern="1200" dirty="0">
                <a:solidFill>
                  <a:srgbClr val="032D47"/>
                </a:solidFill>
              </a:rPr>
              <a:t>Enter a Comment if you wish </a:t>
            </a: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endParaRPr lang="en-US" sz="1700" b="0" i="0" kern="1200" dirty="0">
              <a:solidFill>
                <a:srgbClr val="032D47"/>
              </a:solidFill>
            </a:endParaRP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700" b="0" i="0" kern="1200" dirty="0">
                <a:solidFill>
                  <a:srgbClr val="032D47"/>
                </a:solidFill>
              </a:rPr>
              <a:t>You can also upload documentation if you wish</a:t>
            </a: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endParaRPr lang="en-US" sz="1700" b="0" i="0" kern="1200" dirty="0">
              <a:solidFill>
                <a:srgbClr val="032D47"/>
              </a:solidFill>
            </a:endParaRP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700" b="0" i="0" kern="1200" dirty="0">
                <a:solidFill>
                  <a:srgbClr val="032D47"/>
                </a:solidFill>
              </a:rPr>
              <a:t>Once submitted and your Manager approves, you will see the activity in your Leave Summary tile on the Dashboard </a:t>
            </a: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endParaRPr lang="en-US" sz="1700" b="0" i="0" kern="1200" dirty="0">
              <a:solidFill>
                <a:srgbClr val="032D47"/>
              </a:solidFill>
            </a:endParaRP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700" dirty="0">
                <a:solidFill>
                  <a:srgbClr val="032D47"/>
                </a:solidFill>
              </a:rPr>
              <a:t>Sick Leave will be routed to </a:t>
            </a:r>
            <a:r>
              <a:rPr lang="en-US" sz="1700">
                <a:solidFill>
                  <a:srgbClr val="032D47"/>
                </a:solidFill>
              </a:rPr>
              <a:t>the Finance team </a:t>
            </a:r>
            <a:r>
              <a:rPr lang="en-US" sz="1700" dirty="0">
                <a:solidFill>
                  <a:srgbClr val="032D47"/>
                </a:solidFill>
              </a:rPr>
              <a:t>in LSC who will approve your sick leave based on certified, uncertified, statutory pay etc. </a:t>
            </a:r>
            <a:endParaRPr lang="en-US" sz="1700" b="0" i="0" kern="1200" dirty="0">
              <a:solidFill>
                <a:srgbClr val="032D47"/>
              </a:solidFill>
            </a:endParaRP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endParaRPr lang="en-US" sz="1700" b="0" i="0" kern="1200" dirty="0">
              <a:solidFill>
                <a:srgbClr val="032D47"/>
              </a:solidFill>
            </a:endParaRP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endParaRPr lang="en-US" sz="1700" b="0" i="0" kern="1200" dirty="0">
              <a:solidFill>
                <a:srgbClr val="032D47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EA21DE-3043-AD7C-F1CE-6F6F9C75F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620" y="1930400"/>
            <a:ext cx="5867017" cy="3417536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65E981-9D62-E6DE-0FE2-FDBBB919B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801" y="0"/>
            <a:ext cx="1645301" cy="114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977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DFB8AB37-569B-6442-9AD2-CEA68448A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6719" y="332290"/>
            <a:ext cx="7151919" cy="429926"/>
          </a:xfrm>
        </p:spPr>
        <p:txBody>
          <a:bodyPr lIns="99551" tIns="49775" rIns="99551" bIns="49775" anchor="b">
            <a:normAutofit/>
          </a:bodyPr>
          <a:lstStyle/>
          <a:p>
            <a:r>
              <a:rPr lang="en-US" b="1" i="0" kern="1200">
                <a:latin typeface="Tahoma" charset="0"/>
                <a:ea typeface="Tahoma" charset="0"/>
                <a:cs typeface="Tahoma" charset="0"/>
              </a:rPr>
              <a:t>Calendar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4C6531-7AC6-3927-ECBF-B9AAE7BDCD47}"/>
              </a:ext>
            </a:extLst>
          </p:cNvPr>
          <p:cNvSpPr txBox="1"/>
          <p:nvPr/>
        </p:nvSpPr>
        <p:spPr>
          <a:xfrm>
            <a:off x="113229" y="1525552"/>
            <a:ext cx="4756486" cy="5105501"/>
          </a:xfrm>
          <a:prstGeom prst="rect">
            <a:avLst/>
          </a:prstGeom>
        </p:spPr>
        <p:txBody>
          <a:bodyPr lIns="99551" tIns="49775" rIns="99551" bIns="49775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IE" sz="2400" baseline="0" noProof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The Calendar shows the following:</a:t>
            </a:r>
            <a:br>
              <a:rPr lang="en-IE" sz="2400" baseline="0" noProof="0">
                <a:solidFill>
                  <a:srgbClr val="032D47"/>
                </a:solidFill>
                <a:latin typeface="Calibri"/>
                <a:ea typeface="+mn-ea"/>
                <a:cs typeface="Calibri"/>
              </a:rPr>
            </a:br>
            <a:br>
              <a:rPr lang="en-IE" sz="2400" baseline="0" noProof="0">
                <a:solidFill>
                  <a:srgbClr val="032D47"/>
                </a:solidFill>
                <a:latin typeface="Calibri"/>
                <a:ea typeface="+mn-ea"/>
                <a:cs typeface="Calibri"/>
              </a:rPr>
            </a:br>
            <a:r>
              <a:rPr lang="en-IE" sz="2400" baseline="0" noProof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1. Leave</a:t>
            </a:r>
          </a:p>
          <a:p>
            <a:pPr eaLnBrk="0" hangingPunct="0">
              <a:spcBef>
                <a:spcPct val="20000"/>
              </a:spcBef>
            </a:pPr>
            <a:endParaRPr lang="en-IE" sz="2400" baseline="0" noProof="0">
              <a:solidFill>
                <a:srgbClr val="032D47"/>
              </a:solidFill>
              <a:latin typeface="Calibri"/>
              <a:ea typeface="+mn-ea"/>
              <a:cs typeface="Calibri"/>
            </a:endParaRPr>
          </a:p>
          <a:p>
            <a:pPr eaLnBrk="0" hangingPunct="0">
              <a:spcBef>
                <a:spcPct val="20000"/>
              </a:spcBef>
            </a:pPr>
            <a:r>
              <a:rPr lang="en-IE" sz="2400" baseline="0" noProof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2. Performance – if your Manager books Performance Reviews, it will show on this calendar</a:t>
            </a:r>
          </a:p>
          <a:p>
            <a:pPr eaLnBrk="0" hangingPunct="0">
              <a:spcBef>
                <a:spcPct val="20000"/>
              </a:spcBef>
            </a:pPr>
            <a:endParaRPr lang="en-IE" sz="2400" baseline="0" noProof="0">
              <a:solidFill>
                <a:srgbClr val="032D47"/>
              </a:solidFill>
              <a:latin typeface="Calibri"/>
              <a:ea typeface="+mn-ea"/>
              <a:cs typeface="Calibri"/>
            </a:endParaRPr>
          </a:p>
          <a:p>
            <a:pPr eaLnBrk="0" hangingPunct="0">
              <a:spcBef>
                <a:spcPct val="20000"/>
              </a:spcBef>
            </a:pPr>
            <a:r>
              <a:rPr lang="en-IE" sz="2400" baseline="0" noProof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3. Working From Home – you will apply for working from home on this calendar, by heading to the days you plan to work from home and click on the + sign. </a:t>
            </a:r>
          </a:p>
        </p:txBody>
      </p:sp>
      <p:pic>
        <p:nvPicPr>
          <p:cNvPr id="5" name="Picture 4" descr="Calendar on table">
            <a:extLst>
              <a:ext uri="{FF2B5EF4-FFF2-40B4-BE49-F238E27FC236}">
                <a16:creationId xmlns:a16="http://schemas.microsoft.com/office/drawing/2014/main" id="{D4BE7426-358D-51F4-7C07-1E5BAF8021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22" r="35391" b="1"/>
          <a:stretch>
            <a:fillRect/>
          </a:stretch>
        </p:blipFill>
        <p:spPr>
          <a:xfrm>
            <a:off x="5373321" y="1817652"/>
            <a:ext cx="4848365" cy="5105502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3692DB-5573-6892-E165-EDB980EA5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353"/>
            <a:ext cx="1929063" cy="110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35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2DFA67-3BBD-A485-44C1-A38256640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</p:spPr>
        <p:txBody>
          <a:bodyPr lIns="99551" tIns="49775" rIns="99551" bIns="49775" anchor="b">
            <a:normAutofit/>
          </a:bodyPr>
          <a:lstStyle/>
          <a:p>
            <a:r>
              <a:rPr lang="en-US" b="1" i="0" kern="1200">
                <a:latin typeface="Tahoma" charset="0"/>
                <a:ea typeface="Tahoma" charset="0"/>
                <a:cs typeface="Tahoma" charset="0"/>
              </a:rPr>
              <a:t>Performance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912F6F-FA41-A853-5D46-4F2034E673A7}"/>
              </a:ext>
            </a:extLst>
          </p:cNvPr>
          <p:cNvSpPr txBox="1"/>
          <p:nvPr/>
        </p:nvSpPr>
        <p:spPr>
          <a:xfrm>
            <a:off x="0" y="1371600"/>
            <a:ext cx="5263415" cy="5551553"/>
          </a:xfrm>
          <a:prstGeom prst="rect">
            <a:avLst/>
          </a:prstGeom>
        </p:spPr>
        <p:txBody>
          <a:bodyPr lIns="99551" tIns="49775" rIns="99551" bIns="49775" rtlCol="0">
            <a:normAutofit fontScale="85000" lnSpcReduction="10000"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IE" sz="2400" b="1" u="sng" baseline="0" noProof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Individual Objectives: </a:t>
            </a:r>
            <a:br>
              <a:rPr lang="en-IE" sz="2400" b="1" u="sng" baseline="0" noProof="0">
                <a:solidFill>
                  <a:srgbClr val="032D47"/>
                </a:solidFill>
                <a:latin typeface="Calibri"/>
                <a:ea typeface="+mn-ea"/>
                <a:cs typeface="Calibri"/>
              </a:rPr>
            </a:br>
            <a:br>
              <a:rPr lang="en-IE" sz="2400" b="1" u="sng" baseline="0" noProof="0">
                <a:solidFill>
                  <a:srgbClr val="032D47"/>
                </a:solidFill>
                <a:latin typeface="Calibri"/>
                <a:ea typeface="+mn-ea"/>
                <a:cs typeface="Calibri"/>
              </a:rPr>
            </a:br>
            <a:r>
              <a:rPr lang="en-IE" sz="2400" baseline="0" noProof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You can add your own specific, measurable goals to drive growth, improve skills </a:t>
            </a:r>
            <a:r>
              <a:rPr lang="en-IE" sz="240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or achieve desired outcomes</a:t>
            </a:r>
            <a:endParaRPr lang="en-IE" sz="2400" baseline="0" noProof="0">
              <a:solidFill>
                <a:srgbClr val="032D47"/>
              </a:solidFill>
              <a:latin typeface="Calibri"/>
              <a:ea typeface="+mn-ea"/>
              <a:cs typeface="Calibri"/>
            </a:endParaRPr>
          </a:p>
          <a:p>
            <a:pPr eaLnBrk="0" hangingPunct="0">
              <a:spcBef>
                <a:spcPct val="20000"/>
              </a:spcBef>
            </a:pPr>
            <a:endParaRPr lang="en-IE" sz="2400" baseline="0" noProof="0">
              <a:solidFill>
                <a:srgbClr val="032D47"/>
              </a:solidFill>
              <a:latin typeface="Calibri"/>
              <a:ea typeface="+mn-ea"/>
              <a:cs typeface="Calibri"/>
            </a:endParaRP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2400" baseline="0" noProof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Go to the Performance module.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2400" baseline="0" noProof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Select Objectives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2400" baseline="0" noProof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Choose My Objectives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2400" baseline="0" noProof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Click Add Objective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2400" baseline="0" noProof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Note the Priority of the Objective.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2400" baseline="0" noProof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Select a Start and Due Date of the Objective.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2400" baseline="0" noProof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Title and Describe the Objective.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2400" baseline="0" noProof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Add a File if needed.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2400" baseline="0" noProof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Click Submit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2400" baseline="0" noProof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You will then be able to view your Objective.</a:t>
            </a:r>
          </a:p>
          <a:p>
            <a:pPr eaLnBrk="0" hangingPunct="0">
              <a:spcBef>
                <a:spcPct val="20000"/>
              </a:spcBef>
            </a:pPr>
            <a:endParaRPr lang="en-IE" sz="1600" baseline="0" noProof="0">
              <a:solidFill>
                <a:srgbClr val="032D47"/>
              </a:solidFill>
              <a:latin typeface="Calibri"/>
              <a:ea typeface="+mn-ea"/>
              <a:cs typeface="Calibri"/>
            </a:endParaRPr>
          </a:p>
          <a:p>
            <a:pPr eaLnBrk="0" hangingPunct="0">
              <a:spcBef>
                <a:spcPct val="20000"/>
              </a:spcBef>
            </a:pPr>
            <a:endParaRPr lang="en-IE" sz="1600" baseline="0" noProof="0">
              <a:solidFill>
                <a:srgbClr val="032D47"/>
              </a:solidFill>
              <a:latin typeface="Calibri"/>
              <a:ea typeface="+mn-ea"/>
              <a:cs typeface="Calibri"/>
            </a:endParaRPr>
          </a:p>
          <a:p>
            <a:pPr eaLnBrk="0" hangingPunct="0">
              <a:spcBef>
                <a:spcPct val="20000"/>
              </a:spcBef>
            </a:pPr>
            <a:endParaRPr lang="es-ES" sz="1600" baseline="0">
              <a:solidFill>
                <a:srgbClr val="032D47"/>
              </a:solidFill>
              <a:latin typeface="Calibri"/>
              <a:ea typeface="+mn-ea"/>
              <a:cs typeface="Calibri"/>
            </a:endParaRPr>
          </a:p>
        </p:txBody>
      </p:sp>
      <p:pic>
        <p:nvPicPr>
          <p:cNvPr id="7" name="Video 6" descr="Swirling Pencils">
            <a:extLst>
              <a:ext uri="{FF2B5EF4-FFF2-40B4-BE49-F238E27FC236}">
                <a16:creationId xmlns:a16="http://schemas.microsoft.com/office/drawing/2014/main" id="{3D828236-A585-6E42-E7B7-C5A61DA51C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1130" r="25301"/>
          <a:stretch>
            <a:fillRect/>
          </a:stretch>
        </p:blipFill>
        <p:spPr>
          <a:xfrm>
            <a:off x="5373321" y="1817652"/>
            <a:ext cx="4848365" cy="5105502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F94262-1C90-E8DF-BD51-4BEE1932EC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353"/>
            <a:ext cx="1929063" cy="110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75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238037-814A-11C4-8282-A1DCF7044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688637" cy="756285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10688636" cy="1737928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126509" y="0"/>
            <a:ext cx="3562128" cy="173843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5084" y="-4475085"/>
            <a:ext cx="1738470" cy="10688639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ADAC30-1B84-8F82-686B-F84ABCE28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469" y="384720"/>
            <a:ext cx="8805521" cy="9679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 eaLnBrk="1" hangingPunct="1">
              <a:lnSpc>
                <a:spcPct val="90000"/>
              </a:lnSpc>
            </a:pPr>
            <a:r>
              <a:rPr lang="en-US" sz="3900" b="1" i="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        How Performance Reviews Work  </a:t>
            </a:r>
          </a:p>
        </p:txBody>
      </p:sp>
      <p:graphicFrame>
        <p:nvGraphicFramePr>
          <p:cNvPr id="6" name="TextBox 1">
            <a:extLst>
              <a:ext uri="{FF2B5EF4-FFF2-40B4-BE49-F238E27FC236}">
                <a16:creationId xmlns:a16="http://schemas.microsoft.com/office/drawing/2014/main" id="{476A7336-4857-6C05-43BD-1ABC51B6AE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3538909"/>
              </p:ext>
            </p:extLst>
          </p:nvPr>
        </p:nvGraphicFramePr>
        <p:xfrm>
          <a:off x="-3" y="1930400"/>
          <a:ext cx="10688640" cy="5632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6894CA5C-5027-4001-909C-2CA2D0E4CD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" y="0"/>
            <a:ext cx="1929063" cy="110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60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2DFA67-3BBD-A485-44C1-A38256640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244" y="562529"/>
            <a:ext cx="9257875" cy="992500"/>
          </a:xfrm>
        </p:spPr>
        <p:txBody>
          <a:bodyPr lIns="99551" tIns="49775" rIns="99551" bIns="49775" anchor="ctr">
            <a:normAutofit/>
          </a:bodyPr>
          <a:lstStyle/>
          <a:p>
            <a:r>
              <a:rPr lang="en-US" b="1" i="0" kern="1200"/>
              <a:t>Information &amp; Guidance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912F6F-FA41-A853-5D46-4F2034E673A7}"/>
              </a:ext>
            </a:extLst>
          </p:cNvPr>
          <p:cNvSpPr txBox="1"/>
          <p:nvPr/>
        </p:nvSpPr>
        <p:spPr>
          <a:xfrm>
            <a:off x="5873431" y="1764666"/>
            <a:ext cx="4533687" cy="4557842"/>
          </a:xfrm>
          <a:prstGeom prst="rect">
            <a:avLst/>
          </a:prstGeom>
        </p:spPr>
        <p:txBody>
          <a:bodyPr lIns="99551" tIns="49775" rIns="99551" bIns="49775" rtlCol="0">
            <a:normAutofit/>
          </a:bodyPr>
          <a:lstStyle/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3000" kern="1200" baseline="0" noProof="0">
                <a:solidFill>
                  <a:schemeClr val="tx2"/>
                </a:solidFill>
              </a:rPr>
              <a:t>Within here, you can see all policies from the Employee Handbook broken down into easier to find sections. </a:t>
            </a:r>
            <a:br>
              <a:rPr lang="en-US" sz="3000">
                <a:solidFill>
                  <a:schemeClr val="tx2"/>
                </a:solidFill>
              </a:rPr>
            </a:br>
            <a:br>
              <a:rPr lang="en-US" sz="3000" kern="1200" baseline="0" noProof="0">
                <a:solidFill>
                  <a:schemeClr val="tx2"/>
                </a:solidFill>
              </a:rPr>
            </a:br>
            <a:endParaRPr lang="en-US" sz="3000" kern="1200" baseline="0" noProof="0">
              <a:solidFill>
                <a:schemeClr val="tx2"/>
              </a:solidFill>
            </a:endParaRP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endParaRPr lang="en-US" sz="3000" kern="1200" baseline="0" noProof="0">
              <a:solidFill>
                <a:schemeClr val="tx2"/>
              </a:solidFill>
            </a:endParaRP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endParaRPr lang="en-US" sz="3000" kern="1200" baseline="0">
              <a:solidFill>
                <a:schemeClr val="tx2"/>
              </a:solidFill>
            </a:endParaRP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D9BBAD06-2616-5B6C-EF7E-0FF76ABEF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8844" y="7079787"/>
            <a:ext cx="1178275" cy="238200"/>
          </a:xfrm>
        </p:spPr>
        <p:txBody>
          <a:bodyPr/>
          <a:lstStyle/>
          <a:p>
            <a:pPr>
              <a:spcAft>
                <a:spcPts val="600"/>
              </a:spcAft>
            </a:pPr>
            <a:fld id="{5A744808-1056-4E1F-B75B-866771452401}" type="slidenum">
              <a:rPr lang="en-IE" smtClean="0">
                <a:solidFill>
                  <a:srgbClr val="353637"/>
                </a:solidFill>
              </a:rPr>
              <a:pPr>
                <a:spcAft>
                  <a:spcPts val="600"/>
                </a:spcAft>
              </a:pPr>
              <a:t>9</a:t>
            </a:fld>
            <a:endParaRPr lang="en-IE">
              <a:solidFill>
                <a:srgbClr val="353637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383041-0502-5CB2-E161-25235F4C1C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186" r="27001" b="1"/>
          <a:stretch>
            <a:fillRect/>
          </a:stretch>
        </p:blipFill>
        <p:spPr>
          <a:xfrm>
            <a:off x="1149244" y="1764666"/>
            <a:ext cx="4533687" cy="4557842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51C736-94E2-0394-1D7F-C384F61B0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353"/>
            <a:ext cx="1929063" cy="110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838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ring">
      <a:dk1>
        <a:sysClr val="windowText" lastClr="000000"/>
      </a:dk1>
      <a:lt1>
        <a:sysClr val="window" lastClr="FFFFFF"/>
      </a:lt1>
      <a:dk2>
        <a:srgbClr val="1F313B"/>
      </a:dk2>
      <a:lt2>
        <a:srgbClr val="EEECE1"/>
      </a:lt2>
      <a:accent1>
        <a:srgbClr val="1F313B"/>
      </a:accent1>
      <a:accent2>
        <a:srgbClr val="808080"/>
      </a:accent2>
      <a:accent3>
        <a:srgbClr val="003366"/>
      </a:accent3>
      <a:accent4>
        <a:srgbClr val="006699"/>
      </a:accent4>
      <a:accent5>
        <a:srgbClr val="0000FF"/>
      </a:accent5>
      <a:accent6>
        <a:srgbClr val="EEECE1"/>
      </a:accent6>
      <a:hlink>
        <a:srgbClr val="974806"/>
      </a:hlink>
      <a:folHlink>
        <a:srgbClr val="97480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bring">
      <a:dk1>
        <a:sysClr val="windowText" lastClr="000000"/>
      </a:dk1>
      <a:lt1>
        <a:sysClr val="window" lastClr="FFFFFF"/>
      </a:lt1>
      <a:dk2>
        <a:srgbClr val="1F313B"/>
      </a:dk2>
      <a:lt2>
        <a:srgbClr val="EEECE1"/>
      </a:lt2>
      <a:accent1>
        <a:srgbClr val="1F313B"/>
      </a:accent1>
      <a:accent2>
        <a:srgbClr val="808080"/>
      </a:accent2>
      <a:accent3>
        <a:srgbClr val="003366"/>
      </a:accent3>
      <a:accent4>
        <a:srgbClr val="006699"/>
      </a:accent4>
      <a:accent5>
        <a:srgbClr val="0000FF"/>
      </a:accent5>
      <a:accent6>
        <a:srgbClr val="EEECE1"/>
      </a:accent6>
      <a:hlink>
        <a:srgbClr val="974806"/>
      </a:hlink>
      <a:folHlink>
        <a:srgbClr val="97480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5B97473CAF9C488BA72B82B19CA47D" ma:contentTypeVersion="12" ma:contentTypeDescription="Create a new document." ma:contentTypeScope="" ma:versionID="61db7be468e0055e9ebc11e518feb467">
  <xsd:schema xmlns:xsd="http://www.w3.org/2001/XMLSchema" xmlns:xs="http://www.w3.org/2001/XMLSchema" xmlns:p="http://schemas.microsoft.com/office/2006/metadata/properties" xmlns:ns2="fe723fd2-c5a2-4c29-a961-82eb8234ca10" xmlns:ns3="065d68d9-6671-4a7f-ae9a-72d4acda3528" targetNamespace="http://schemas.microsoft.com/office/2006/metadata/properties" ma:root="true" ma:fieldsID="a9865eae1f52a1e476d16935b6985fe6" ns2:_="" ns3:_="">
    <xsd:import namespace="fe723fd2-c5a2-4c29-a961-82eb8234ca10"/>
    <xsd:import namespace="065d68d9-6671-4a7f-ae9a-72d4acda35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723fd2-c5a2-4c29-a961-82eb8234ca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5d68d9-6671-4a7f-ae9a-72d4acda352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41CD753-B7B8-46FC-BDC7-C2B4EDD8BBB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450C8C9-209B-47F5-B452-1970E32966DD}">
  <ds:schemaRefs>
    <ds:schemaRef ds:uri="065d68d9-6671-4a7f-ae9a-72d4acda3528"/>
    <ds:schemaRef ds:uri="fe723fd2-c5a2-4c29-a961-82eb8234ca1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DA72E36-5351-48F8-A396-18C4CE6ADB35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725</Words>
  <Application>Microsoft Office PowerPoint</Application>
  <PresentationFormat>Custom</PresentationFormat>
  <Paragraphs>82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Courier New</vt:lpstr>
      <vt:lpstr>Neris Light</vt:lpstr>
      <vt:lpstr>Tahoma</vt:lpstr>
      <vt:lpstr>Office Theme</vt:lpstr>
      <vt:lpstr>1_Office Theme</vt:lpstr>
      <vt:lpstr>PowerPoint Presentation</vt:lpstr>
      <vt:lpstr>What is HR Duo</vt:lpstr>
      <vt:lpstr>Dashboard </vt:lpstr>
      <vt:lpstr>PowerPoint Presentation</vt:lpstr>
      <vt:lpstr>Apply For Leave</vt:lpstr>
      <vt:lpstr>Calendar</vt:lpstr>
      <vt:lpstr>Performance </vt:lpstr>
      <vt:lpstr>          How Performance Reviews Work  </vt:lpstr>
      <vt:lpstr>Information &amp; Guidance  </vt:lpstr>
      <vt:lpstr>View Profile </vt:lpstr>
      <vt:lpstr>View Profile </vt:lpstr>
      <vt:lpstr>Any Questions? 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Miguel Pardal</dc:creator>
  <cp:keywords/>
  <dc:description/>
  <cp:lastModifiedBy>Aisling O'Mahony</cp:lastModifiedBy>
  <cp:revision>1</cp:revision>
  <cp:lastPrinted>2020-07-02T09:31:52Z</cp:lastPrinted>
  <dcterms:created xsi:type="dcterms:W3CDTF">2011-08-30T21:17:14Z</dcterms:created>
  <dcterms:modified xsi:type="dcterms:W3CDTF">2026-02-27T10:14:21Z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0x010100135B97473CAF9C488BA72B82B19CA47D</vt:lpwstr>
  </property>
</Properties>
</file>